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9" r:id="rId6"/>
    <p:sldId id="258" r:id="rId7"/>
    <p:sldId id="259" r:id="rId8"/>
    <p:sldId id="267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2B8E-825A-4810-BF86-D1E7DB63C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392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04FD-218F-475B-8AA3-81C2BDF05969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85F38-4FB8-487A-A79D-F612574973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763000" cy="4953000"/>
          </a:xfrm>
        </p:spPr>
        <p:txBody>
          <a:bodyPr>
            <a:noAutofit/>
          </a:bodyPr>
          <a:lstStyle/>
          <a:p>
            <a:r>
              <a:rPr lang="az-Cyrl-AZ" sz="9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РОССИЙСКАЯ РЕВОЛЮЦИЯ</a:t>
            </a:r>
            <a:endParaRPr lang="en-US" sz="9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Peace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Communists/Lenin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execute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Czar and entire family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Communists win Civil War by 1921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Rename Russia 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Union of Soviet Socialist Republics (USSR)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Vocabulary/Terms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Duma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Abdicate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Leon Trotsky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Soviet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Menshevik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Bolshevik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Inflation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Bloody Sunday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Proletariat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Alexander Kerensky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572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Communist Party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Communism 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Red Army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Whites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Marxism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Vladimir Lenin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Absolute Monarchy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October Manifesto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Marxism-Leninism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Bourgeoisie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NOTES TEST (16 points)</a:t>
            </a:r>
            <a:endParaRPr lang="en-US" sz="5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Russian word meaning council: 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Czar of Russia abdicates: mo/</a:t>
            </a:r>
            <a:r>
              <a:rPr lang="en-US" dirty="0" err="1" smtClean="0"/>
              <a:t>yr</a:t>
            </a:r>
            <a:r>
              <a:rPr lang="en-US" dirty="0" smtClean="0"/>
              <a:t> 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Bolshevik leader: 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“October Revolution” takes place: </a:t>
            </a:r>
            <a:r>
              <a:rPr lang="en-US" dirty="0" err="1" smtClean="0"/>
              <a:t>mo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Bolsheviks rename themselves: 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1921 Russia is renamed: 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Slogan of the Bolsheviks: 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Mensheviks were known as the: 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Russian Revolution-Causes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Absolute Monarchy</a:t>
            </a:r>
          </a:p>
          <a:p>
            <a:pPr lvl="1"/>
            <a:r>
              <a:rPr lang="en-US" sz="3200" dirty="0" smtClean="0"/>
              <a:t>Czar Nicholas II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1905 Revolution</a:t>
            </a:r>
          </a:p>
          <a:p>
            <a:pPr lvl="1"/>
            <a:r>
              <a:rPr lang="en-US" sz="3200" dirty="0" smtClean="0"/>
              <a:t>“workers” complaints delivered to Czar</a:t>
            </a:r>
          </a:p>
          <a:p>
            <a:pPr lvl="1"/>
            <a:r>
              <a:rPr lang="en-US" sz="3200" dirty="0" smtClean="0"/>
              <a:t>Guards fire upon crowds – “Bloody Sunday”</a:t>
            </a:r>
          </a:p>
          <a:p>
            <a:pPr lvl="1"/>
            <a:r>
              <a:rPr lang="en-US" sz="3200" dirty="0" smtClean="0"/>
              <a:t>Protests sweep across Russia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October Manifesto</a:t>
            </a:r>
          </a:p>
          <a:p>
            <a:pPr lvl="1"/>
            <a:r>
              <a:rPr lang="en-US" sz="3200" dirty="0" smtClean="0"/>
              <a:t>Czar agrees to give people representation – </a:t>
            </a:r>
            <a:r>
              <a:rPr lang="en-US" sz="3200" dirty="0" smtClean="0"/>
              <a:t>Duma – Czar ignores Duma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0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Russian Revolution-Causes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Czar Nicholas II </a:t>
            </a:r>
            <a:r>
              <a:rPr lang="en-US" sz="4400" dirty="0" smtClean="0">
                <a:solidFill>
                  <a:srgbClr val="FF0000"/>
                </a:solidFill>
              </a:rPr>
              <a:t>abolishes Duma</a:t>
            </a:r>
            <a:r>
              <a:rPr lang="en-US" sz="4400" dirty="0" smtClean="0"/>
              <a:t>; political parties harassed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/>
              <a:t>Rapid industrialization – </a:t>
            </a:r>
            <a:r>
              <a:rPr lang="en-US" sz="4400" dirty="0" smtClean="0">
                <a:solidFill>
                  <a:srgbClr val="FF0000"/>
                </a:solidFill>
              </a:rPr>
              <a:t>workers’ problems</a:t>
            </a:r>
          </a:p>
          <a:p>
            <a:r>
              <a:rPr lang="en-US" sz="4400" dirty="0" smtClean="0"/>
              <a:t>Rasputin – </a:t>
            </a:r>
            <a:r>
              <a:rPr lang="en-US" sz="4400" dirty="0" smtClean="0">
                <a:solidFill>
                  <a:srgbClr val="FF0000"/>
                </a:solidFill>
              </a:rPr>
              <a:t>lowers confidence </a:t>
            </a:r>
            <a:r>
              <a:rPr lang="en-US" sz="4400" dirty="0" smtClean="0"/>
              <a:t>in Czar</a:t>
            </a:r>
          </a:p>
          <a:p>
            <a:r>
              <a:rPr lang="en-US" sz="4400" dirty="0" smtClean="0"/>
              <a:t>Czar Nicholas II </a:t>
            </a:r>
            <a:r>
              <a:rPr lang="en-US" sz="4400" dirty="0" smtClean="0">
                <a:solidFill>
                  <a:srgbClr val="FF0000"/>
                </a:solidFill>
              </a:rPr>
              <a:t>abdicates</a:t>
            </a:r>
            <a:r>
              <a:rPr lang="en-US" sz="4400" dirty="0" smtClean="0"/>
              <a:t> throne</a:t>
            </a:r>
          </a:p>
          <a:p>
            <a:pPr lvl="1"/>
            <a:r>
              <a:rPr lang="en-US" sz="3800" dirty="0" smtClean="0"/>
              <a:t>Sets up provisional </a:t>
            </a:r>
            <a:r>
              <a:rPr lang="en-US" sz="3800" dirty="0" smtClean="0"/>
              <a:t>government – Kerensky</a:t>
            </a:r>
            <a:endParaRPr lang="en-US" sz="3800" dirty="0" smtClean="0"/>
          </a:p>
          <a:p>
            <a:pPr lvl="1"/>
            <a:r>
              <a:rPr lang="en-US" sz="3800" dirty="0" smtClean="0"/>
              <a:t>Mensheviks</a:t>
            </a:r>
          </a:p>
          <a:p>
            <a:r>
              <a:rPr lang="en-US" sz="4000" dirty="0">
                <a:solidFill>
                  <a:srgbClr val="FF0000"/>
                </a:solidFill>
              </a:rPr>
              <a:t>World War </a:t>
            </a:r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 – continues fighting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Russia during WWI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Russian army-poorly equipped, poorly led, corrupt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Ottoman Emp. cuts supply routes goods difficult to come by-inflation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People have lost faith in gov’t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Soldiers side with people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Czar forced to abdicate Mar. 1917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Provisional gov’t-continues war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Revolution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600200"/>
            <a:ext cx="5562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Origins: Food riots and strikes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Duma declared itself a Provisional Government on March12th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Tsar abdicated on March 17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Composition of the Provisional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-Alexander Kerensky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Very Popular Revolution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Petrograd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Soviet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7" descr="kere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809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38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Lenin/Bolsheviks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“Petrograd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Soviet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of Workers’ and Soldiers’ Deputies”</a:t>
            </a:r>
          </a:p>
          <a:p>
            <a:pPr lvl="1"/>
            <a:r>
              <a:rPr lang="en-US" sz="4000" dirty="0" smtClean="0">
                <a:latin typeface="Arial" pitchFamily="34" charset="0"/>
                <a:cs typeface="Arial" pitchFamily="34" charset="0"/>
              </a:rPr>
              <a:t>Socialists</a:t>
            </a:r>
          </a:p>
          <a:p>
            <a:pPr lvl="2"/>
            <a:r>
              <a:rPr lang="en-US" sz="3600" dirty="0" smtClean="0">
                <a:latin typeface="Arial" pitchFamily="34" charset="0"/>
                <a:cs typeface="Arial" pitchFamily="34" charset="0"/>
              </a:rPr>
              <a:t>Political equality</a:t>
            </a:r>
          </a:p>
          <a:p>
            <a:pPr lvl="2"/>
            <a:r>
              <a:rPr lang="en-US" sz="3600" dirty="0" smtClean="0">
                <a:latin typeface="Arial" pitchFamily="34" charset="0"/>
                <a:cs typeface="Arial" pitchFamily="34" charset="0"/>
              </a:rPr>
              <a:t>Economic equality</a:t>
            </a:r>
          </a:p>
          <a:p>
            <a:pPr lvl="2"/>
            <a:r>
              <a:rPr lang="en-US" sz="3600" dirty="0" smtClean="0">
                <a:latin typeface="Arial" pitchFamily="34" charset="0"/>
                <a:cs typeface="Arial" pitchFamily="34" charset="0"/>
              </a:rPr>
              <a:t>Land reforms</a:t>
            </a:r>
          </a:p>
          <a:p>
            <a:pPr lvl="2"/>
            <a:r>
              <a:rPr lang="en-US" sz="3600" dirty="0" smtClean="0">
                <a:latin typeface="Arial" pitchFamily="34" charset="0"/>
                <a:cs typeface="Arial" pitchFamily="34" charset="0"/>
              </a:rPr>
              <a:t>Peace </a:t>
            </a:r>
          </a:p>
          <a:p>
            <a:pPr lvl="1"/>
            <a:r>
              <a:rPr lang="en-US" sz="4000" dirty="0" smtClean="0">
                <a:latin typeface="Arial" pitchFamily="34" charset="0"/>
                <a:cs typeface="Arial" pitchFamily="34" charset="0"/>
              </a:rPr>
              <a:t>“Soviets” are set up all over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Lenin/Bolsheviks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Bolsheviks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gain control of the soviets over moderate Mensheviks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Leader: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Vladimir Lenin</a:t>
            </a:r>
          </a:p>
          <a:p>
            <a:pPr lvl="1"/>
            <a:r>
              <a:rPr lang="en-US" sz="4000" dirty="0" smtClean="0">
                <a:latin typeface="Arial" pitchFamily="34" charset="0"/>
                <a:cs typeface="Arial" pitchFamily="34" charset="0"/>
              </a:rPr>
              <a:t>Revolutionary socialist-Marxist</a:t>
            </a:r>
          </a:p>
          <a:p>
            <a:pPr lvl="1"/>
            <a:r>
              <a:rPr lang="en-US" sz="4000" dirty="0" smtClean="0">
                <a:latin typeface="Arial" pitchFamily="34" charset="0"/>
                <a:cs typeface="Arial" pitchFamily="34" charset="0"/>
              </a:rPr>
              <a:t>Proletariat/bourgeoisie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“Peace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Bread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Land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Bolsheviks overthrow provisional gov’t 11/7/17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Revolution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Rename themselves the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Communist Party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6000" b="1" dirty="0" smtClean="0">
                <a:solidFill>
                  <a:srgbClr val="FF0000"/>
                </a:solidFill>
              </a:rPr>
              <a:t>Bolshevism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Vladimir 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Lenin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371600"/>
            <a:ext cx="5181600" cy="4724400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His Early Years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--Exiled to Siberia in 1897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Committed to Class Struggle and Revolution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Moved to London in 1902 and befriended Leon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Trotsky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7" descr="l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16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85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Civil War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Lenin signs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peace treaty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with Germans-give up much territory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Civil War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-opponents incl.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Mensheviks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-known as “Whites”</a:t>
            </a:r>
          </a:p>
          <a:p>
            <a:pPr lvl="1"/>
            <a:r>
              <a:rPr lang="en-US" sz="4000" dirty="0" smtClean="0">
                <a:latin typeface="Arial" pitchFamily="34" charset="0"/>
                <a:cs typeface="Arial" pitchFamily="34" charset="0"/>
              </a:rPr>
              <a:t>Want to restore monarchy</a:t>
            </a:r>
          </a:p>
          <a:p>
            <a:pPr lvl="1"/>
            <a:r>
              <a:rPr lang="en-US" sz="4000" dirty="0" smtClean="0">
                <a:latin typeface="Arial" pitchFamily="34" charset="0"/>
                <a:cs typeface="Arial" pitchFamily="34" charset="0"/>
              </a:rPr>
              <a:t>Allies angered by Bolsheviks</a:t>
            </a:r>
          </a:p>
          <a:p>
            <a:pPr lvl="2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support Whites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with arms, money, troops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383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РОССИЙСКАЯ РЕВОЛЮЦИЯ</vt:lpstr>
      <vt:lpstr>Russian Revolution-Causes</vt:lpstr>
      <vt:lpstr>Russian Revolution-Causes</vt:lpstr>
      <vt:lpstr>Russia during WWI</vt:lpstr>
      <vt:lpstr>The March Revolution</vt:lpstr>
      <vt:lpstr>Lenin/Bolsheviks</vt:lpstr>
      <vt:lpstr>Lenin/Bolsheviks</vt:lpstr>
      <vt:lpstr>Bolshevism: Vladimir Lenin</vt:lpstr>
      <vt:lpstr>Civil War</vt:lpstr>
      <vt:lpstr>Peace</vt:lpstr>
      <vt:lpstr>Vocabulary/Terms</vt:lpstr>
      <vt:lpstr>NOTES TEST (16 points)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gilmore</dc:creator>
  <cp:lastModifiedBy>gilmore</cp:lastModifiedBy>
  <cp:revision>19</cp:revision>
  <cp:lastPrinted>2015-03-31T10:53:02Z</cp:lastPrinted>
  <dcterms:created xsi:type="dcterms:W3CDTF">2012-03-07T13:31:57Z</dcterms:created>
  <dcterms:modified xsi:type="dcterms:W3CDTF">2015-03-31T11:18:10Z</dcterms:modified>
</cp:coreProperties>
</file>