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909" cy="45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54" y="0"/>
            <a:ext cx="2971909" cy="45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AC19B-40F9-41B4-925C-54AD11E4922A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139"/>
            <a:ext cx="2971909" cy="45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54" y="8685139"/>
            <a:ext cx="2971909" cy="45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3F7B0-556C-4617-A71C-7B965B618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0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2000" t="1000" r="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418B-8067-4F7F-A9C4-56580B32AF9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A42E-4210-45CA-9782-7F9E01A7B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WWI: The War in Europe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Video Concept </a:t>
            </a:r>
            <a:r>
              <a:rPr lang="en-US" sz="4400" dirty="0" smtClean="0">
                <a:solidFill>
                  <a:schemeClr val="tx1"/>
                </a:solidFill>
              </a:rPr>
              <a:t>Guide</a:t>
            </a:r>
          </a:p>
          <a:p>
            <a:r>
              <a:rPr lang="en-US" sz="4400" i="1" dirty="0" smtClean="0">
                <a:solidFill>
                  <a:schemeClr val="tx1"/>
                </a:solidFill>
              </a:rPr>
              <a:t>World War I: The War in Europe</a:t>
            </a:r>
            <a:endParaRPr lang="en-US" sz="4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Technology-Modern War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Balloons</a:t>
            </a:r>
          </a:p>
          <a:p>
            <a:r>
              <a:rPr lang="en-US" sz="4400" dirty="0" smtClean="0"/>
              <a:t>Airplanes- “dogfights”; Baron von </a:t>
            </a:r>
            <a:r>
              <a:rPr lang="en-US" sz="4400" dirty="0" err="1" smtClean="0"/>
              <a:t>Richthofen</a:t>
            </a:r>
            <a:r>
              <a:rPr lang="en-US" sz="4400" dirty="0" smtClean="0"/>
              <a:t>: The Red Baron (Germ)</a:t>
            </a:r>
          </a:p>
          <a:p>
            <a:r>
              <a:rPr lang="en-US" sz="4400" dirty="0" smtClean="0"/>
              <a:t>“</a:t>
            </a:r>
            <a:r>
              <a:rPr lang="en-US" sz="4400" dirty="0" err="1" smtClean="0"/>
              <a:t>unterseeboots</a:t>
            </a:r>
            <a:r>
              <a:rPr lang="en-US" sz="4400" dirty="0" smtClean="0"/>
              <a:t>”-torpedoes</a:t>
            </a:r>
          </a:p>
          <a:p>
            <a:r>
              <a:rPr lang="en-US" sz="4400" dirty="0" smtClean="0"/>
              <a:t>Dreadnaughts (Great Britain)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US Enters War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“Freedom of the Seas”</a:t>
            </a:r>
          </a:p>
          <a:p>
            <a:r>
              <a:rPr lang="en-US" sz="4400" dirty="0" smtClean="0"/>
              <a:t>Insure Allies able to repay debts</a:t>
            </a:r>
          </a:p>
          <a:p>
            <a:r>
              <a:rPr lang="en-US" sz="4400" i="1" dirty="0" smtClean="0"/>
              <a:t>Lusitania</a:t>
            </a:r>
            <a:r>
              <a:rPr lang="en-US" sz="4400" dirty="0" smtClean="0"/>
              <a:t>- 128 US lives lost</a:t>
            </a:r>
          </a:p>
          <a:p>
            <a:r>
              <a:rPr lang="en-US" sz="4400" dirty="0" smtClean="0"/>
              <a:t>Germany declares intent to sink all ships in British waters</a:t>
            </a:r>
          </a:p>
          <a:p>
            <a:r>
              <a:rPr lang="en-US" sz="4400" dirty="0" smtClean="0"/>
              <a:t>“The </a:t>
            </a:r>
            <a:r>
              <a:rPr lang="en-US" sz="4400" smtClean="0"/>
              <a:t>Zimmerman Telegram</a:t>
            </a:r>
            <a:r>
              <a:rPr lang="en-US" sz="4400" dirty="0" smtClean="0"/>
              <a:t>”</a:t>
            </a:r>
          </a:p>
          <a:p>
            <a:r>
              <a:rPr lang="en-US" sz="4400" dirty="0" smtClean="0"/>
              <a:t>US declares war 1917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Effects of War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Congress establishes the draft</a:t>
            </a:r>
          </a:p>
          <a:p>
            <a:r>
              <a:rPr lang="en-US" sz="4400" dirty="0" smtClean="0"/>
              <a:t>War Industries Board</a:t>
            </a:r>
          </a:p>
          <a:p>
            <a:pPr lvl="1"/>
            <a:r>
              <a:rPr lang="en-US" sz="4000" dirty="0" smtClean="0"/>
              <a:t>Production techniques/fabrication</a:t>
            </a:r>
          </a:p>
          <a:p>
            <a:pPr lvl="1"/>
            <a:r>
              <a:rPr lang="en-US" sz="4000" dirty="0" smtClean="0"/>
              <a:t>Encourage public support</a:t>
            </a:r>
          </a:p>
          <a:p>
            <a:pPr lvl="1"/>
            <a:r>
              <a:rPr lang="en-US" sz="4000" dirty="0" smtClean="0"/>
              <a:t>Daylight Savings Time</a:t>
            </a:r>
          </a:p>
          <a:p>
            <a:pPr lvl="1"/>
            <a:r>
              <a:rPr lang="en-US" sz="4000" dirty="0" smtClean="0"/>
              <a:t>Liberty Bonds</a:t>
            </a:r>
          </a:p>
          <a:p>
            <a:pPr lvl="1"/>
            <a:r>
              <a:rPr lang="en-US" sz="4000" dirty="0" smtClean="0"/>
              <a:t>“Four Minute Men”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Military Personnel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African-Americans serve in Army</a:t>
            </a:r>
          </a:p>
          <a:p>
            <a:pPr lvl="1"/>
            <a:r>
              <a:rPr lang="en-US" sz="4000" dirty="0" smtClean="0"/>
              <a:t>Segregated</a:t>
            </a:r>
          </a:p>
          <a:p>
            <a:pPr lvl="1"/>
            <a:r>
              <a:rPr lang="en-US" sz="4000" dirty="0" smtClean="0"/>
              <a:t>Officers only allowed to be in charge of African-American troops</a:t>
            </a:r>
          </a:p>
          <a:p>
            <a:pPr lvl="1"/>
            <a:r>
              <a:rPr lang="en-US" sz="4000" dirty="0" smtClean="0"/>
              <a:t>“The Harlem Hell Fighters”</a:t>
            </a:r>
          </a:p>
          <a:p>
            <a:r>
              <a:rPr lang="en-US" sz="4400" dirty="0" smtClean="0"/>
              <a:t>Women allowed in non-combat positions with Navy and Marines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/>
              <a:t>Vocabulary</a:t>
            </a:r>
            <a:endParaRPr lang="en-US" sz="8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Nationalism</a:t>
            </a:r>
          </a:p>
          <a:p>
            <a:r>
              <a:rPr lang="en-US" sz="4400" dirty="0" smtClean="0"/>
              <a:t>Alliance</a:t>
            </a:r>
          </a:p>
          <a:p>
            <a:r>
              <a:rPr lang="en-US" sz="4400" dirty="0" smtClean="0"/>
              <a:t>“Western Front”</a:t>
            </a:r>
          </a:p>
          <a:p>
            <a:r>
              <a:rPr lang="en-US" sz="4400" dirty="0" smtClean="0"/>
              <a:t>“Dogfight”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Doughboys </a:t>
            </a:r>
          </a:p>
          <a:p>
            <a:r>
              <a:rPr lang="en-US" sz="4400" dirty="0" smtClean="0"/>
              <a:t>Fabrication</a:t>
            </a:r>
          </a:p>
          <a:p>
            <a:r>
              <a:rPr lang="en-US" sz="4400" dirty="0" smtClean="0"/>
              <a:t>“Four Minute Men”</a:t>
            </a:r>
          </a:p>
          <a:p>
            <a:r>
              <a:rPr lang="en-US" sz="4400" dirty="0" err="1" smtClean="0"/>
              <a:t>Unterseeboot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World War One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Great War</a:t>
            </a:r>
          </a:p>
          <a:p>
            <a:r>
              <a:rPr lang="en-US" sz="4400" dirty="0" smtClean="0"/>
              <a:t>The War to End All Wars</a:t>
            </a:r>
          </a:p>
          <a:p>
            <a:r>
              <a:rPr lang="en-US" sz="4400" dirty="0" smtClean="0"/>
              <a:t>The Imperialist War</a:t>
            </a:r>
          </a:p>
          <a:p>
            <a:r>
              <a:rPr lang="en-US" sz="4400" dirty="0" smtClean="0"/>
              <a:t>The Trench War</a:t>
            </a:r>
          </a:p>
          <a:p>
            <a:r>
              <a:rPr lang="en-US" sz="4400" dirty="0" smtClean="0"/>
              <a:t>First Modern War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/>
              <a:t>Nationalism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Interests of the homeland should always be put ahead of world cooperation</a:t>
            </a:r>
          </a:p>
          <a:p>
            <a:r>
              <a:rPr lang="en-US" sz="4400" dirty="0" smtClean="0"/>
              <a:t>Russians believe they are the protector all Slavic peoples</a:t>
            </a:r>
          </a:p>
          <a:p>
            <a:r>
              <a:rPr lang="en-US" sz="4400" dirty="0" smtClean="0"/>
              <a:t>Poles want own state with self-rule</a:t>
            </a:r>
          </a:p>
          <a:p>
            <a:r>
              <a:rPr lang="en-US" sz="4400" dirty="0" smtClean="0"/>
              <a:t>Czechoslovakians want self-rule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/>
              <a:t>Imperialism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Many countries bldg global empires</a:t>
            </a:r>
          </a:p>
          <a:p>
            <a:r>
              <a:rPr lang="en-US" sz="4400" dirty="0" smtClean="0"/>
              <a:t>Great Britain </a:t>
            </a:r>
            <a:r>
              <a:rPr lang="en-US" sz="4400" dirty="0" smtClean="0"/>
              <a:t>and Germany colonizing Africa and the Middle East</a:t>
            </a:r>
          </a:p>
          <a:p>
            <a:r>
              <a:rPr lang="en-US" sz="4400" dirty="0" smtClean="0"/>
              <a:t>France </a:t>
            </a:r>
            <a:r>
              <a:rPr lang="en-US" sz="4400" dirty="0" smtClean="0"/>
              <a:t>and Germ. </a:t>
            </a:r>
            <a:r>
              <a:rPr lang="en-US" sz="4400" dirty="0" smtClean="0"/>
              <a:t>clash </a:t>
            </a:r>
            <a:r>
              <a:rPr lang="en-US" sz="4400" dirty="0" smtClean="0"/>
              <a:t>over Morocco</a:t>
            </a:r>
          </a:p>
          <a:p>
            <a:r>
              <a:rPr lang="en-US" sz="4400" dirty="0" smtClean="0"/>
              <a:t>Race for trade, resources creates race to build up military strength</a:t>
            </a:r>
          </a:p>
          <a:p>
            <a:r>
              <a:rPr lang="en-US" sz="4400" dirty="0" smtClean="0"/>
              <a:t>Creates </a:t>
            </a:r>
            <a:r>
              <a:rPr lang="en-US" sz="4400" dirty="0" smtClean="0"/>
              <a:t>agreements </a:t>
            </a:r>
            <a:r>
              <a:rPr lang="en-US" sz="4400" dirty="0" smtClean="0"/>
              <a:t>to alliances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Alliances – Checks &amp; Balances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19600" cy="5257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Triple Entente</a:t>
            </a:r>
          </a:p>
          <a:p>
            <a:pPr lvl="1"/>
            <a:r>
              <a:rPr lang="en-US" sz="4000" dirty="0" smtClean="0"/>
              <a:t>France</a:t>
            </a:r>
          </a:p>
          <a:p>
            <a:pPr lvl="1"/>
            <a:r>
              <a:rPr lang="en-US" sz="4000" dirty="0" smtClean="0"/>
              <a:t>Great Britain</a:t>
            </a:r>
          </a:p>
          <a:p>
            <a:pPr lvl="1"/>
            <a:r>
              <a:rPr lang="en-US" sz="4000" dirty="0" smtClean="0"/>
              <a:t>Russia</a:t>
            </a:r>
          </a:p>
          <a:p>
            <a:pPr lvl="2"/>
            <a:r>
              <a:rPr lang="en-US" sz="3600" dirty="0" smtClean="0"/>
              <a:t>Also treaty with Serbia</a:t>
            </a:r>
          </a:p>
          <a:p>
            <a:pPr lvl="1"/>
            <a:r>
              <a:rPr lang="en-US" sz="4000" dirty="0" smtClean="0"/>
              <a:t>Later- “Allies”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5257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Triple Alliance</a:t>
            </a:r>
          </a:p>
          <a:p>
            <a:pPr lvl="1"/>
            <a:r>
              <a:rPr lang="en-US" sz="4000" dirty="0" smtClean="0"/>
              <a:t>Germany</a:t>
            </a:r>
          </a:p>
          <a:p>
            <a:pPr lvl="1"/>
            <a:r>
              <a:rPr lang="en-US" sz="4000" dirty="0" smtClean="0"/>
              <a:t>Austria-Hungary</a:t>
            </a:r>
          </a:p>
          <a:p>
            <a:pPr lvl="1"/>
            <a:r>
              <a:rPr lang="en-US" sz="4000" dirty="0" smtClean="0"/>
              <a:t>Ottoman Empire</a:t>
            </a:r>
          </a:p>
          <a:p>
            <a:pPr lvl="1"/>
            <a:r>
              <a:rPr lang="en-US" sz="4000" dirty="0" smtClean="0"/>
              <a:t>Italy</a:t>
            </a:r>
          </a:p>
          <a:p>
            <a:pPr lvl="2"/>
            <a:r>
              <a:rPr lang="en-US" sz="3600" b="1" i="1" dirty="0" smtClean="0"/>
              <a:t>Later joins Allies</a:t>
            </a:r>
          </a:p>
          <a:p>
            <a:pPr lvl="1"/>
            <a:r>
              <a:rPr lang="en-US" sz="4000" dirty="0" smtClean="0"/>
              <a:t>Later- “Central Powers”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Spark of War</a:t>
            </a:r>
            <a:endParaRPr lang="en-US" sz="8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Archduke Franz Ferdinand of Austria</a:t>
            </a:r>
          </a:p>
          <a:p>
            <a:r>
              <a:rPr lang="en-US" sz="4400" dirty="0" smtClean="0"/>
              <a:t>Sarajevo; </a:t>
            </a:r>
            <a:r>
              <a:rPr lang="en-US" sz="4400" dirty="0" smtClean="0"/>
              <a:t>assassin was </a:t>
            </a:r>
            <a:r>
              <a:rPr lang="en-US" sz="4400" dirty="0" smtClean="0"/>
              <a:t>Serbian member of the secret “Black Hand”</a:t>
            </a:r>
          </a:p>
          <a:p>
            <a:r>
              <a:rPr lang="en-US" sz="4400" dirty="0" smtClean="0"/>
              <a:t>A-H determined to make example of Serbia; squash any ideas of future nationalist uprisings</a:t>
            </a:r>
          </a:p>
          <a:p>
            <a:r>
              <a:rPr lang="en-US" sz="4400" dirty="0" smtClean="0"/>
              <a:t>A-H declares war on </a:t>
            </a:r>
            <a:r>
              <a:rPr lang="en-US" sz="4400" dirty="0" smtClean="0"/>
              <a:t>Serbia July 1914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Magnitude of War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65+ million engaged</a:t>
            </a:r>
          </a:p>
          <a:p>
            <a:r>
              <a:rPr lang="en-US" sz="4400" dirty="0" smtClean="0"/>
              <a:t>9-10 million died in battle</a:t>
            </a:r>
          </a:p>
          <a:p>
            <a:r>
              <a:rPr lang="en-US" sz="4400" dirty="0" smtClean="0"/>
              <a:t>20 million died due to hunger and disease related to war</a:t>
            </a:r>
          </a:p>
          <a:p>
            <a:r>
              <a:rPr lang="en-US" sz="4400" dirty="0" smtClean="0"/>
              <a:t>20 million wounded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“Western Front”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Two lines of trenches across northern and eastern France</a:t>
            </a:r>
          </a:p>
          <a:p>
            <a:r>
              <a:rPr lang="en-US" sz="4400" dirty="0" smtClean="0"/>
              <a:t>Thousands of miles</a:t>
            </a:r>
          </a:p>
          <a:p>
            <a:r>
              <a:rPr lang="en-US" sz="4400" dirty="0" smtClean="0"/>
              <a:t>“No man’s land”</a:t>
            </a:r>
          </a:p>
          <a:p>
            <a:r>
              <a:rPr lang="en-US" sz="4400" dirty="0" smtClean="0"/>
              <a:t>Muck, mire, rats, lice, disease</a:t>
            </a:r>
          </a:p>
          <a:p>
            <a:r>
              <a:rPr lang="en-US" sz="4400" dirty="0" smtClean="0"/>
              <a:t>Lines remained essentially unchanged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Technology-Modern War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Machine gun</a:t>
            </a:r>
          </a:p>
          <a:p>
            <a:r>
              <a:rPr lang="en-US" sz="4400" dirty="0" smtClean="0"/>
              <a:t>“Big Bertha” (German)</a:t>
            </a:r>
          </a:p>
          <a:p>
            <a:r>
              <a:rPr lang="en-US" sz="4400" dirty="0" smtClean="0"/>
              <a:t>Chemical weapons-mustard, chlorine, poisonous gases</a:t>
            </a:r>
          </a:p>
          <a:p>
            <a:r>
              <a:rPr lang="en-US" sz="4400" dirty="0" smtClean="0"/>
              <a:t>Tanks (</a:t>
            </a:r>
            <a:r>
              <a:rPr lang="en-US" sz="4400" dirty="0" smtClean="0"/>
              <a:t>Great Britain)</a:t>
            </a:r>
            <a:endParaRPr lang="en-US" sz="4400" dirty="0" smtClean="0"/>
          </a:p>
          <a:p>
            <a:r>
              <a:rPr lang="en-US" sz="4400" dirty="0" smtClean="0"/>
              <a:t>Flame throwers (German)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413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WWI: The War in Europe</vt:lpstr>
      <vt:lpstr>World War One</vt:lpstr>
      <vt:lpstr>Nationalism</vt:lpstr>
      <vt:lpstr>Imperialism</vt:lpstr>
      <vt:lpstr>Alliances – Checks &amp; Balances</vt:lpstr>
      <vt:lpstr>Spark of War</vt:lpstr>
      <vt:lpstr>Magnitude of War</vt:lpstr>
      <vt:lpstr>“Western Front”</vt:lpstr>
      <vt:lpstr>Technology-Modern War</vt:lpstr>
      <vt:lpstr>Technology-Modern War</vt:lpstr>
      <vt:lpstr>US Enters War</vt:lpstr>
      <vt:lpstr>Effects of War</vt:lpstr>
      <vt:lpstr>Military Personnel</vt:lpstr>
      <vt:lpstr>Vocabulary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Dudley</dc:creator>
  <cp:lastModifiedBy>gilmore</cp:lastModifiedBy>
  <cp:revision>16</cp:revision>
  <cp:lastPrinted>2015-04-16T10:56:51Z</cp:lastPrinted>
  <dcterms:created xsi:type="dcterms:W3CDTF">2012-02-20T18:21:08Z</dcterms:created>
  <dcterms:modified xsi:type="dcterms:W3CDTF">2015-04-16T11:19:35Z</dcterms:modified>
</cp:coreProperties>
</file>