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9F92C-DFA2-4CB6-BD9F-EDEE74840DEB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DB3A3-B920-4ADA-BA63-6A303952D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6C82E-750D-42EB-A791-A157A3240532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7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01816-8778-4987-9790-561C62F1F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1816-8778-4987-9790-561C62F1F8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26974-C95A-4159-9318-7E17AB8FA3B5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B6D5-8580-4972-9E60-89C96D51A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44497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1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World </a:t>
            </a:r>
            <a:r>
              <a:rPr lang="en-US" sz="1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en-US" sz="1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 II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Begins</a:t>
            </a:r>
            <a:endParaRPr lang="en-US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Further US Involvement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sz="6700" dirty="0" smtClean="0"/>
              <a:t>Atlantic </a:t>
            </a:r>
            <a:r>
              <a:rPr lang="en-US" sz="6700" dirty="0" smtClean="0"/>
              <a:t>Charter-August 1941</a:t>
            </a:r>
          </a:p>
          <a:p>
            <a:r>
              <a:rPr lang="en-US" sz="5800" dirty="0" smtClean="0"/>
              <a:t>The eight principal points of the Charter were:</a:t>
            </a:r>
          </a:p>
          <a:p>
            <a:pPr lvl="1"/>
            <a:r>
              <a:rPr lang="en-US" sz="4000" dirty="0" smtClean="0"/>
              <a:t>no territorial gains were to be sought by the </a:t>
            </a:r>
            <a:r>
              <a:rPr lang="en-US" sz="4000" dirty="0" smtClean="0"/>
              <a:t>US </a:t>
            </a:r>
            <a:r>
              <a:rPr lang="en-US" sz="4000" dirty="0" smtClean="0"/>
              <a:t>or the U</a:t>
            </a:r>
            <a:r>
              <a:rPr lang="en-US" sz="4000" dirty="0" smtClean="0"/>
              <a:t>K</a:t>
            </a:r>
            <a:endParaRPr lang="en-US" sz="4000" dirty="0" smtClean="0"/>
          </a:p>
          <a:p>
            <a:pPr lvl="1"/>
            <a:r>
              <a:rPr lang="en-US" sz="4000" dirty="0" smtClean="0"/>
              <a:t>territorial adjustments must be in accord with the wishes of the peoples </a:t>
            </a:r>
            <a:r>
              <a:rPr lang="en-US" sz="4000" dirty="0" smtClean="0"/>
              <a:t>concerned</a:t>
            </a:r>
            <a:endParaRPr lang="en-US" sz="4000" dirty="0" smtClean="0"/>
          </a:p>
          <a:p>
            <a:pPr lvl="1"/>
            <a:r>
              <a:rPr lang="en-US" sz="4000" dirty="0" smtClean="0"/>
              <a:t>all people had a right to </a:t>
            </a:r>
            <a:r>
              <a:rPr lang="en-US" sz="4000" dirty="0" smtClean="0"/>
              <a:t>self-determination</a:t>
            </a:r>
            <a:endParaRPr lang="en-US" sz="4000" dirty="0" smtClean="0"/>
          </a:p>
          <a:p>
            <a:pPr lvl="1"/>
            <a:r>
              <a:rPr lang="en-US" sz="4000" dirty="0" smtClean="0"/>
              <a:t>trade barriers were to be </a:t>
            </a:r>
            <a:r>
              <a:rPr lang="en-US" sz="4000" dirty="0" smtClean="0"/>
              <a:t>lowered</a:t>
            </a:r>
            <a:endParaRPr lang="en-US" sz="4000" dirty="0" smtClean="0"/>
          </a:p>
          <a:p>
            <a:pPr lvl="1"/>
            <a:r>
              <a:rPr lang="en-US" sz="4000" dirty="0" smtClean="0"/>
              <a:t>there was to be global economic cooperation and advancement of social </a:t>
            </a:r>
            <a:r>
              <a:rPr lang="en-US" sz="4000" dirty="0" smtClean="0"/>
              <a:t>welfare</a:t>
            </a:r>
            <a:endParaRPr lang="en-US" sz="4000" dirty="0" smtClean="0"/>
          </a:p>
          <a:p>
            <a:pPr lvl="1"/>
            <a:r>
              <a:rPr lang="en-US" sz="4000" dirty="0" smtClean="0"/>
              <a:t>the participants would work for a world free of want and </a:t>
            </a:r>
            <a:r>
              <a:rPr lang="en-US" sz="4000" dirty="0" smtClean="0"/>
              <a:t>fear</a:t>
            </a:r>
            <a:endParaRPr lang="en-US" sz="4000" dirty="0" smtClean="0"/>
          </a:p>
          <a:p>
            <a:pPr lvl="1"/>
            <a:r>
              <a:rPr lang="en-US" sz="4000" dirty="0" smtClean="0"/>
              <a:t>the participants would work for freedom of the </a:t>
            </a:r>
            <a:r>
              <a:rPr lang="en-US" sz="4000" dirty="0" smtClean="0"/>
              <a:t>seas</a:t>
            </a:r>
            <a:endParaRPr lang="en-US" sz="4000" dirty="0" smtClean="0"/>
          </a:p>
          <a:p>
            <a:pPr lvl="1"/>
            <a:r>
              <a:rPr lang="en-US" sz="4000" dirty="0" smtClean="0"/>
              <a:t>there was to be disarmament of aggressor nations, and a post-war common </a:t>
            </a:r>
            <a:r>
              <a:rPr lang="en-US" sz="4000" dirty="0" smtClean="0"/>
              <a:t>disarmament</a:t>
            </a:r>
          </a:p>
          <a:p>
            <a:r>
              <a:rPr lang="en-US" sz="6700" dirty="0" smtClean="0"/>
              <a:t>Their vision of a post-war world</a:t>
            </a:r>
          </a:p>
          <a:p>
            <a:r>
              <a:rPr lang="en-US" sz="6700" dirty="0" smtClean="0"/>
              <a:t>US does not agree to enter war</a:t>
            </a:r>
            <a:endParaRPr lang="en-US" sz="6700" dirty="0" smtClean="0"/>
          </a:p>
          <a:p>
            <a:endParaRPr lang="en-US" sz="4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Vocabulary</a:t>
            </a:r>
            <a:endParaRPr lang="en-US" sz="9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Blitzkrieg</a:t>
            </a:r>
          </a:p>
          <a:p>
            <a:r>
              <a:rPr lang="en-US" sz="3600" dirty="0" smtClean="0"/>
              <a:t>“</a:t>
            </a:r>
            <a:r>
              <a:rPr lang="en-US" sz="3600" dirty="0" err="1" smtClean="0"/>
              <a:t>phoney</a:t>
            </a:r>
            <a:r>
              <a:rPr lang="en-US" sz="3600" dirty="0" smtClean="0"/>
              <a:t> </a:t>
            </a:r>
            <a:r>
              <a:rPr lang="en-US" sz="3600" dirty="0" smtClean="0"/>
              <a:t>war”</a:t>
            </a:r>
          </a:p>
          <a:p>
            <a:r>
              <a:rPr lang="en-US" sz="3600" dirty="0" smtClean="0"/>
              <a:t>Collaborators</a:t>
            </a:r>
          </a:p>
          <a:p>
            <a:r>
              <a:rPr lang="en-US" sz="3600" dirty="0" smtClean="0"/>
              <a:t>“French Resistance”</a:t>
            </a:r>
          </a:p>
          <a:p>
            <a:r>
              <a:rPr lang="en-US" sz="3600" dirty="0" err="1" smtClean="0"/>
              <a:t>Maquis</a:t>
            </a:r>
            <a:endParaRPr lang="en-US" sz="3600" dirty="0" smtClean="0"/>
          </a:p>
          <a:p>
            <a:r>
              <a:rPr lang="en-US" sz="3600" dirty="0" err="1" smtClean="0"/>
              <a:t>Sitzkrieg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RAF</a:t>
            </a:r>
          </a:p>
          <a:p>
            <a:r>
              <a:rPr lang="en-US" sz="3600" dirty="0" smtClean="0"/>
              <a:t>Neutrality Acts</a:t>
            </a:r>
          </a:p>
          <a:p>
            <a:r>
              <a:rPr lang="en-US" sz="3600" dirty="0" smtClean="0"/>
              <a:t>Isolationists</a:t>
            </a:r>
          </a:p>
          <a:p>
            <a:r>
              <a:rPr lang="en-US" sz="3600" dirty="0" smtClean="0"/>
              <a:t>Lend-Lease Act</a:t>
            </a:r>
          </a:p>
          <a:p>
            <a:r>
              <a:rPr lang="en-US" sz="3600" dirty="0" smtClean="0"/>
              <a:t>Atlantic Charter</a:t>
            </a:r>
          </a:p>
          <a:p>
            <a:r>
              <a:rPr lang="en-US" sz="3600" dirty="0" smtClean="0"/>
              <a:t>Luftwaffe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200" b="1" dirty="0" smtClean="0"/>
              <a:t>“</a:t>
            </a:r>
            <a:r>
              <a:rPr lang="en-US" sz="9200" b="1" dirty="0" err="1" smtClean="0"/>
              <a:t>Phoney</a:t>
            </a:r>
            <a:r>
              <a:rPr lang="en-US" sz="9200" b="1" dirty="0" smtClean="0"/>
              <a:t>” War??</a:t>
            </a:r>
            <a:endParaRPr lang="en-US" sz="9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Poland surrenders to </a:t>
            </a:r>
            <a:r>
              <a:rPr lang="en-US" sz="4400" dirty="0" smtClean="0"/>
              <a:t>Hitler in 26 days “Blitzkrieg”-lightning war</a:t>
            </a:r>
            <a:endParaRPr lang="en-US" sz="4400" dirty="0" smtClean="0"/>
          </a:p>
          <a:p>
            <a:r>
              <a:rPr lang="en-US" sz="4400" dirty="0" smtClean="0"/>
              <a:t>France moves to Maginot Line</a:t>
            </a:r>
          </a:p>
          <a:p>
            <a:r>
              <a:rPr lang="en-US" sz="4400" dirty="0" smtClean="0"/>
              <a:t>Britain lands troops in northern France and blockade </a:t>
            </a:r>
            <a:r>
              <a:rPr lang="en-US" sz="4400" dirty="0" smtClean="0"/>
              <a:t>German ports</a:t>
            </a:r>
            <a:endParaRPr lang="en-US" sz="4400" dirty="0" smtClean="0"/>
          </a:p>
          <a:p>
            <a:r>
              <a:rPr lang="en-US" sz="4400" dirty="0" smtClean="0"/>
              <a:t>Very little fighting going on- ”</a:t>
            </a:r>
            <a:r>
              <a:rPr lang="en-US" sz="4400" dirty="0" err="1" smtClean="0"/>
              <a:t>Sitzkrieg</a:t>
            </a:r>
            <a:r>
              <a:rPr lang="en-US" sz="4400" dirty="0" smtClean="0"/>
              <a:t>”:sit-down war, prolonged siege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Soviet Involvement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486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Soviets invade Poland following agreement with Germany (9/17)</a:t>
            </a:r>
          </a:p>
          <a:p>
            <a:r>
              <a:rPr lang="en-US" sz="4400" dirty="0" smtClean="0"/>
              <a:t>Soviets take control of Estonia, Latvia, Lithuania</a:t>
            </a:r>
          </a:p>
          <a:p>
            <a:r>
              <a:rPr lang="en-US" sz="4400" dirty="0" smtClean="0"/>
              <a:t>Soviets attack Finland, </a:t>
            </a:r>
            <a:r>
              <a:rPr lang="en-US" sz="4400" dirty="0" smtClean="0"/>
              <a:t>take control</a:t>
            </a:r>
          </a:p>
          <a:p>
            <a:r>
              <a:rPr lang="en-US" sz="4400" dirty="0" smtClean="0"/>
              <a:t>League </a:t>
            </a:r>
            <a:r>
              <a:rPr lang="en-US" sz="4400" dirty="0" smtClean="0"/>
              <a:t>of Nations expel </a:t>
            </a:r>
            <a:r>
              <a:rPr lang="en-US" sz="4400" dirty="0" smtClean="0"/>
              <a:t>USSR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600" b="1" dirty="0" smtClean="0"/>
              <a:t>Immediate Threats to West</a:t>
            </a:r>
            <a:endParaRPr lang="en-US" sz="5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Germany invades Denmark (lasts 1 day) and Norway</a:t>
            </a:r>
          </a:p>
          <a:p>
            <a:pPr lvl="1"/>
            <a:r>
              <a:rPr lang="en-US" sz="4000" dirty="0" smtClean="0"/>
              <a:t>Gives Germany outlet to Atlantic, puts western shipping in danger (had been problem in WWI)</a:t>
            </a:r>
          </a:p>
          <a:p>
            <a:r>
              <a:rPr lang="en-US" sz="4400" dirty="0" smtClean="0"/>
              <a:t>Germany attacks Benelux, cuts off Allied troops-forces </a:t>
            </a:r>
            <a:r>
              <a:rPr lang="en-US" sz="4400" dirty="0" smtClean="0"/>
              <a:t>British evacuation </a:t>
            </a:r>
            <a:r>
              <a:rPr lang="en-US" sz="4400" dirty="0" smtClean="0"/>
              <a:t>at </a:t>
            </a:r>
            <a:r>
              <a:rPr lang="en-US" sz="4400" dirty="0" err="1" smtClean="0"/>
              <a:t>Dunkerque</a:t>
            </a:r>
            <a:r>
              <a:rPr lang="en-US" sz="4400" dirty="0" smtClean="0"/>
              <a:t> (Dunkirk) leaving French alone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Fall of France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Major French fortification Maginot Line useless-Germans outflanked </a:t>
            </a:r>
            <a:r>
              <a:rPr lang="en-US" sz="4400" dirty="0" smtClean="0"/>
              <a:t>line</a:t>
            </a:r>
            <a:endParaRPr lang="en-US" sz="4400" dirty="0" smtClean="0"/>
          </a:p>
          <a:p>
            <a:r>
              <a:rPr lang="en-US" sz="4400" dirty="0" smtClean="0"/>
              <a:t>Italy joins war declaring on </a:t>
            </a:r>
            <a:r>
              <a:rPr lang="en-US" sz="4400" dirty="0" smtClean="0"/>
              <a:t>France </a:t>
            </a:r>
            <a:r>
              <a:rPr lang="en-US" sz="4400" dirty="0" smtClean="0"/>
              <a:t>and </a:t>
            </a:r>
            <a:r>
              <a:rPr lang="en-US" sz="4400" dirty="0" smtClean="0"/>
              <a:t>Great Britain June 10, 1940</a:t>
            </a:r>
          </a:p>
          <a:p>
            <a:r>
              <a:rPr lang="en-US" sz="4400" dirty="0" smtClean="0"/>
              <a:t>Attacks </a:t>
            </a:r>
            <a:r>
              <a:rPr lang="en-US" sz="4400" dirty="0" smtClean="0"/>
              <a:t>southern </a:t>
            </a:r>
            <a:r>
              <a:rPr lang="en-US" sz="4400" dirty="0" smtClean="0"/>
              <a:t>France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Fall of France-42 Days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French government resigns, replaced by </a:t>
            </a:r>
            <a:r>
              <a:rPr lang="en-US" sz="4400" dirty="0" smtClean="0"/>
              <a:t>Vichy </a:t>
            </a:r>
            <a:r>
              <a:rPr lang="en-US" sz="4400" dirty="0" err="1" smtClean="0"/>
              <a:t>gov’t</a:t>
            </a:r>
            <a:r>
              <a:rPr lang="en-US" sz="4400" dirty="0" smtClean="0"/>
              <a:t> </a:t>
            </a:r>
            <a:r>
              <a:rPr lang="en-US" sz="4400" dirty="0" smtClean="0"/>
              <a:t>that signs peace agreement w/ </a:t>
            </a:r>
            <a:r>
              <a:rPr lang="en-US" sz="4400" dirty="0" smtClean="0"/>
              <a:t>Germany</a:t>
            </a:r>
            <a:endParaRPr lang="en-US" sz="4400" dirty="0" smtClean="0"/>
          </a:p>
          <a:p>
            <a:pPr lvl="1"/>
            <a:r>
              <a:rPr lang="en-US" sz="4000" dirty="0" smtClean="0"/>
              <a:t>German </a:t>
            </a:r>
            <a:r>
              <a:rPr lang="en-US" sz="4000" dirty="0" smtClean="0"/>
              <a:t>troops occupy northern </a:t>
            </a:r>
            <a:r>
              <a:rPr lang="en-US" sz="4000" dirty="0" smtClean="0"/>
              <a:t>France; to be </a:t>
            </a:r>
            <a:r>
              <a:rPr lang="en-US" sz="4000" dirty="0" smtClean="0"/>
              <a:t>paid by France</a:t>
            </a:r>
          </a:p>
          <a:p>
            <a:pPr lvl="1"/>
            <a:r>
              <a:rPr lang="en-US" sz="4000" dirty="0" smtClean="0"/>
              <a:t>French </a:t>
            </a:r>
            <a:r>
              <a:rPr lang="en-US" sz="4000" dirty="0" smtClean="0"/>
              <a:t>navy disarmed and </a:t>
            </a:r>
            <a:r>
              <a:rPr lang="en-US" sz="4000" dirty="0" smtClean="0"/>
              <a:t>port-bound</a:t>
            </a:r>
            <a:endParaRPr lang="en-US" sz="4000" dirty="0" smtClean="0"/>
          </a:p>
          <a:p>
            <a:pPr lvl="1"/>
            <a:r>
              <a:rPr lang="en-US" sz="4000" dirty="0" smtClean="0"/>
              <a:t>Southern France governed </a:t>
            </a:r>
            <a:r>
              <a:rPr lang="en-US" sz="4000" dirty="0" smtClean="0"/>
              <a:t>by Vichy </a:t>
            </a:r>
            <a:r>
              <a:rPr lang="en-US" sz="4000" dirty="0" err="1" smtClean="0"/>
              <a:t>gov’t</a:t>
            </a:r>
            <a:r>
              <a:rPr lang="en-US" sz="4000" dirty="0" smtClean="0"/>
              <a:t> collaborating with Germans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French Resistance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Resistors set up Free French </a:t>
            </a:r>
            <a:r>
              <a:rPr lang="en-US" sz="4400" dirty="0" err="1" smtClean="0"/>
              <a:t>gov’t</a:t>
            </a:r>
            <a:r>
              <a:rPr lang="en-US" sz="4400" dirty="0" smtClean="0"/>
              <a:t> led by Charles de Gaulle-they escaped to </a:t>
            </a:r>
            <a:r>
              <a:rPr lang="en-US" sz="4400" dirty="0" smtClean="0"/>
              <a:t>Britain </a:t>
            </a:r>
            <a:r>
              <a:rPr lang="en-US" sz="4400" dirty="0" smtClean="0"/>
              <a:t>or Africa</a:t>
            </a:r>
          </a:p>
          <a:p>
            <a:r>
              <a:rPr lang="en-US" sz="4400" dirty="0" smtClean="0"/>
              <a:t>In </a:t>
            </a:r>
            <a:r>
              <a:rPr lang="en-US" sz="4400" dirty="0" smtClean="0"/>
              <a:t>German </a:t>
            </a:r>
            <a:r>
              <a:rPr lang="en-US" sz="4400" dirty="0" smtClean="0"/>
              <a:t>occupied </a:t>
            </a:r>
            <a:r>
              <a:rPr lang="en-US" sz="4400" dirty="0" smtClean="0"/>
              <a:t>territories, consisted </a:t>
            </a:r>
            <a:r>
              <a:rPr lang="en-US" sz="4400" dirty="0" smtClean="0"/>
              <a:t>of “underground”-called “</a:t>
            </a:r>
            <a:r>
              <a:rPr lang="en-US" sz="4400" dirty="0" err="1" smtClean="0"/>
              <a:t>Maquis</a:t>
            </a:r>
            <a:r>
              <a:rPr lang="en-US" sz="4400" dirty="0" smtClean="0"/>
              <a:t>” using sabotage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Battle of Britain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Luftwaffe attacks Britain continuously Sept and Oct </a:t>
            </a:r>
            <a:r>
              <a:rPr lang="en-US" sz="4400" dirty="0" smtClean="0"/>
              <a:t>1940 hoping </a:t>
            </a:r>
            <a:r>
              <a:rPr lang="en-US" sz="4400" dirty="0" smtClean="0"/>
              <a:t>to wear down the British</a:t>
            </a:r>
          </a:p>
          <a:p>
            <a:r>
              <a:rPr lang="en-US" sz="4400" dirty="0" smtClean="0"/>
              <a:t>RAF counter-attacks, use of RADAR allows Britain to control English Channel preventing invasion</a:t>
            </a:r>
          </a:p>
          <a:p>
            <a:r>
              <a:rPr lang="en-US" sz="4400" dirty="0" smtClean="0"/>
              <a:t>Germans have blockaded Britain hoping to starve them into defeat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US </a:t>
            </a:r>
            <a:r>
              <a:rPr lang="en-US" sz="8800" b="1" dirty="0" smtClean="0"/>
              <a:t>Comes to Aid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Neutrality Acts passed ‘35 and ‘37</a:t>
            </a:r>
          </a:p>
          <a:p>
            <a:r>
              <a:rPr lang="en-US" sz="4400" dirty="0" smtClean="0"/>
              <a:t>1939 revised Neutrality Act allowed sale of arms-Britain</a:t>
            </a:r>
          </a:p>
          <a:p>
            <a:r>
              <a:rPr lang="en-US" sz="4400" dirty="0" smtClean="0"/>
              <a:t>American sympathy grows after fall of France</a:t>
            </a:r>
          </a:p>
          <a:p>
            <a:r>
              <a:rPr lang="en-US" sz="4400" dirty="0" smtClean="0"/>
              <a:t>September 1940 passed </a:t>
            </a:r>
            <a:r>
              <a:rPr lang="en-US" sz="4400" dirty="0" err="1" smtClean="0"/>
              <a:t>nat’l</a:t>
            </a:r>
            <a:r>
              <a:rPr lang="en-US" sz="4400" dirty="0" smtClean="0"/>
              <a:t> draft law</a:t>
            </a:r>
          </a:p>
          <a:p>
            <a:r>
              <a:rPr lang="en-US" sz="4400" dirty="0" smtClean="0"/>
              <a:t>Lend-Lease Act: authorizes supply of war </a:t>
            </a:r>
            <a:r>
              <a:rPr lang="en-US" sz="4400" dirty="0" smtClean="0"/>
              <a:t>material </a:t>
            </a:r>
            <a:r>
              <a:rPr lang="en-US" sz="4400" dirty="0" smtClean="0"/>
              <a:t>to </a:t>
            </a:r>
            <a:r>
              <a:rPr lang="en-US" sz="4400" dirty="0" smtClean="0"/>
              <a:t>Britain </a:t>
            </a:r>
            <a:r>
              <a:rPr lang="en-US" sz="4400" dirty="0"/>
              <a:t>o</a:t>
            </a:r>
            <a:r>
              <a:rPr lang="en-US" sz="4400" dirty="0" smtClean="0"/>
              <a:t>n credit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455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World War II Begins</vt:lpstr>
      <vt:lpstr>“Phoney” War??</vt:lpstr>
      <vt:lpstr>Soviet Involvement</vt:lpstr>
      <vt:lpstr>Immediate Threats to West</vt:lpstr>
      <vt:lpstr>Fall of France</vt:lpstr>
      <vt:lpstr>Fall of France-42 Days</vt:lpstr>
      <vt:lpstr>French Resistance</vt:lpstr>
      <vt:lpstr>Battle of Britain</vt:lpstr>
      <vt:lpstr>US Comes to Aid</vt:lpstr>
      <vt:lpstr>Further US Involvement</vt:lpstr>
      <vt:lpstr>Vocabulary</vt:lpstr>
    </vt:vector>
  </TitlesOfParts>
  <Company>JCPS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Axis Gains – War Begins</dc:title>
  <dc:creator>gilmore</dc:creator>
  <cp:lastModifiedBy>ddudley9</cp:lastModifiedBy>
  <cp:revision>19</cp:revision>
  <dcterms:created xsi:type="dcterms:W3CDTF">2012-05-08T11:45:11Z</dcterms:created>
  <dcterms:modified xsi:type="dcterms:W3CDTF">2015-05-25T17:27:52Z</dcterms:modified>
</cp:coreProperties>
</file>