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2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3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6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9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5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8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6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1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9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75A6-31B2-4751-BBFD-83271DDDF199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3C460-5569-402C-8251-ECB21BFC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6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0520917">
            <a:off x="-145916" y="370077"/>
            <a:ext cx="9519706" cy="5388796"/>
          </a:xfrm>
        </p:spPr>
        <p:txBody>
          <a:bodyPr>
            <a:normAutofit/>
          </a:bodyPr>
          <a:lstStyle/>
          <a:p>
            <a:r>
              <a:rPr lang="en-US" sz="9000" b="1" dirty="0" err="1"/>
              <a:t>Weimarer</a:t>
            </a:r>
            <a:r>
              <a:rPr lang="en-US" sz="9000" b="1" dirty="0"/>
              <a:t> </a:t>
            </a:r>
            <a:r>
              <a:rPr lang="en-US" sz="9000" b="1" dirty="0" err="1"/>
              <a:t>Republik</a:t>
            </a:r>
            <a:endParaRPr lang="en-US" sz="9000" b="1" dirty="0"/>
          </a:p>
        </p:txBody>
      </p:sp>
    </p:spTree>
    <p:extLst>
      <p:ext uri="{BB962C8B-B14F-4D97-AF65-F5344CB8AC3E}">
        <p14:creationId xmlns:p14="http://schemas.microsoft.com/office/powerpoint/2010/main" val="340604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German Republic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Wilson demands representative gov’t in Germany prior to Armistice</a:t>
            </a:r>
          </a:p>
          <a:p>
            <a:r>
              <a:rPr lang="en-US" dirty="0" smtClean="0"/>
              <a:t>Kaiser Wilhelm II (grandson Queen Victoria) abdicates November  9, 1918</a:t>
            </a:r>
          </a:p>
          <a:p>
            <a:r>
              <a:rPr lang="en-US" dirty="0" smtClean="0"/>
              <a:t>June 1919 Treaty of Versailles signed and creates the Weimar </a:t>
            </a:r>
            <a:r>
              <a:rPr lang="en-US" dirty="0" smtClean="0"/>
              <a:t>Republic</a:t>
            </a:r>
          </a:p>
          <a:p>
            <a:r>
              <a:rPr lang="en-US" dirty="0" smtClean="0"/>
              <a:t>Most Germans upset with government signing the treaty; riots and rebellions all over Germany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2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Weimar Republic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national assembly adopts new constitution  after meeting at Weimar, Germany from Feb. 6 to Aug. 11, 1919</a:t>
            </a:r>
          </a:p>
          <a:p>
            <a:r>
              <a:rPr lang="en-US" dirty="0" smtClean="0"/>
              <a:t>No name for the new country gains any widespread acceptance</a:t>
            </a:r>
          </a:p>
          <a:p>
            <a:r>
              <a:rPr lang="en-US" dirty="0" smtClean="0"/>
              <a:t>Commonly called “</a:t>
            </a:r>
            <a:r>
              <a:rPr lang="en-US" dirty="0" err="1" smtClean="0"/>
              <a:t>Deutsches</a:t>
            </a:r>
            <a:r>
              <a:rPr lang="en-US" dirty="0" smtClean="0"/>
              <a:t> Reich”; the pre-1918 Imperial </a:t>
            </a:r>
            <a:r>
              <a:rPr lang="en-US" dirty="0" smtClean="0"/>
              <a:t>name (German Reich)</a:t>
            </a:r>
            <a:endParaRPr lang="en-US" dirty="0" smtClean="0"/>
          </a:p>
          <a:p>
            <a:r>
              <a:rPr lang="en-US" dirty="0" smtClean="0"/>
              <a:t>After 1933 called Weimar Republic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0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Weimar Republic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Lasted </a:t>
            </a:r>
            <a:r>
              <a:rPr lang="en-US" dirty="0" smtClean="0"/>
              <a:t>14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Head of </a:t>
            </a:r>
            <a:r>
              <a:rPr lang="en-US" dirty="0" smtClean="0"/>
              <a:t>state: president, elected for </a:t>
            </a:r>
            <a:r>
              <a:rPr lang="en-US" dirty="0" smtClean="0"/>
              <a:t>seven years</a:t>
            </a:r>
          </a:p>
          <a:p>
            <a:pPr lvl="1"/>
            <a:r>
              <a:rPr lang="en-US" dirty="0" smtClean="0"/>
              <a:t>Nominate Chancellor</a:t>
            </a:r>
            <a:endParaRPr lang="en-US" dirty="0" smtClean="0"/>
          </a:p>
          <a:p>
            <a:pPr lvl="1"/>
            <a:r>
              <a:rPr lang="en-US" dirty="0"/>
              <a:t>Dissolve </a:t>
            </a:r>
            <a:r>
              <a:rPr lang="en-US" dirty="0" smtClean="0"/>
              <a:t>Reichstag</a:t>
            </a:r>
            <a:endParaRPr lang="en-US" dirty="0" smtClean="0"/>
          </a:p>
          <a:p>
            <a:pPr lvl="1"/>
            <a:r>
              <a:rPr lang="en-US" dirty="0" smtClean="0"/>
              <a:t>Veto </a:t>
            </a:r>
            <a:r>
              <a:rPr lang="en-US" dirty="0"/>
              <a:t>Reichstag laws </a:t>
            </a:r>
            <a:endParaRPr lang="en-US" dirty="0" smtClean="0"/>
          </a:p>
          <a:p>
            <a:pPr lvl="1"/>
            <a:r>
              <a:rPr lang="en-US" dirty="0" smtClean="0"/>
              <a:t>Commander </a:t>
            </a:r>
            <a:r>
              <a:rPr lang="en-US" dirty="0"/>
              <a:t>of armed forces</a:t>
            </a:r>
            <a:endParaRPr lang="en-US" dirty="0" smtClean="0"/>
          </a:p>
          <a:p>
            <a:pPr lvl="1"/>
            <a:r>
              <a:rPr lang="en-US" dirty="0" smtClean="0"/>
              <a:t>Declare state of emergency and rule by decree</a:t>
            </a:r>
          </a:p>
          <a:p>
            <a:r>
              <a:rPr lang="en-US" dirty="0" smtClean="0"/>
              <a:t>Reichstag</a:t>
            </a:r>
          </a:p>
          <a:p>
            <a:r>
              <a:rPr lang="en-US" dirty="0" smtClean="0"/>
              <a:t>Large number of political parties, </a:t>
            </a:r>
            <a:r>
              <a:rPr lang="en-US" dirty="0" smtClean="0"/>
              <a:t>20 different </a:t>
            </a:r>
            <a:r>
              <a:rPr lang="en-US" dirty="0" smtClean="0"/>
              <a:t>coalition </a:t>
            </a:r>
            <a:r>
              <a:rPr lang="en-US" dirty="0" smtClean="0"/>
              <a:t>governments over 14 years</a:t>
            </a:r>
          </a:p>
          <a:p>
            <a:r>
              <a:rPr lang="en-US" dirty="0" smtClean="0"/>
              <a:t>Von Hindenburg elected President 1925 (served until death 1934, influential in Hitler’s rise to power)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Political Parties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Republic</a:t>
            </a:r>
          </a:p>
          <a:p>
            <a:pPr lvl="1"/>
            <a:r>
              <a:rPr lang="en-US" dirty="0" smtClean="0"/>
              <a:t>4 main</a:t>
            </a:r>
          </a:p>
          <a:p>
            <a:pPr lvl="1"/>
            <a:r>
              <a:rPr lang="en-US" dirty="0" smtClean="0"/>
              <a:t>SPD-Social Democrats, largest</a:t>
            </a:r>
          </a:p>
          <a:p>
            <a:pPr lvl="1"/>
            <a:r>
              <a:rPr lang="en-US" dirty="0" err="1" smtClean="0"/>
              <a:t>Zentrum</a:t>
            </a:r>
            <a:r>
              <a:rPr lang="en-US" dirty="0" smtClean="0"/>
              <a:t>-set up in 1870 to defend Catholic interests, in every government until 1933</a:t>
            </a:r>
          </a:p>
          <a:p>
            <a:r>
              <a:rPr lang="en-US" b="1" dirty="0" smtClean="0"/>
              <a:t>Left</a:t>
            </a:r>
          </a:p>
          <a:p>
            <a:pPr lvl="1"/>
            <a:r>
              <a:rPr lang="en-US" dirty="0" smtClean="0"/>
              <a:t>2 main</a:t>
            </a:r>
          </a:p>
          <a:p>
            <a:pPr lvl="1"/>
            <a:r>
              <a:rPr lang="en-US" dirty="0" smtClean="0"/>
              <a:t>KPD-Communists</a:t>
            </a:r>
          </a:p>
          <a:p>
            <a:r>
              <a:rPr lang="en-US" b="1" dirty="0" smtClean="0"/>
              <a:t>Right</a:t>
            </a:r>
          </a:p>
          <a:p>
            <a:pPr lvl="1"/>
            <a:r>
              <a:rPr lang="en-US" dirty="0" smtClean="0"/>
              <a:t>2 main</a:t>
            </a:r>
          </a:p>
          <a:p>
            <a:pPr lvl="1"/>
            <a:r>
              <a:rPr lang="en-US" dirty="0" smtClean="0"/>
              <a:t>NSDAP-founded 1919, at first violent, eventual works within government, 1930 won 18% vote, 1932 largest party in Reichstag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Hyperinflation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Extremely rapid price increases and erosion of the value of the local currency</a:t>
            </a:r>
          </a:p>
          <a:p>
            <a:r>
              <a:rPr lang="en-US" dirty="0" smtClean="0"/>
              <a:t>April 1919 it costs 12 Marks to buy 1 US dollar, December 1923 it costs 4.2 trillion marks</a:t>
            </a:r>
          </a:p>
          <a:p>
            <a:r>
              <a:rPr lang="en-US" dirty="0" smtClean="0"/>
              <a:t>Early 1919 a loaf of bread costs 1 mark, by 1923 the same loaf of bread is 100 billion 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Gustav Stresemann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Chancellor August 1923, Foreign Minister November 1923-October 1929</a:t>
            </a:r>
          </a:p>
          <a:p>
            <a:r>
              <a:rPr lang="en-US" dirty="0" smtClean="0"/>
              <a:t>Germany had defaulted on reparations; </a:t>
            </a:r>
            <a:r>
              <a:rPr lang="en-US" dirty="0" smtClean="0"/>
              <a:t>he set </a:t>
            </a:r>
            <a:r>
              <a:rPr lang="en-US" dirty="0" smtClean="0"/>
              <a:t>up with GB, Fr, and US </a:t>
            </a:r>
            <a:r>
              <a:rPr lang="en-US" dirty="0" smtClean="0"/>
              <a:t>a revision </a:t>
            </a:r>
            <a:r>
              <a:rPr lang="en-US" dirty="0" smtClean="0"/>
              <a:t>of </a:t>
            </a:r>
            <a:r>
              <a:rPr lang="en-US" dirty="0" smtClean="0"/>
              <a:t>the reparation </a:t>
            </a:r>
            <a:r>
              <a:rPr lang="en-US" dirty="0" smtClean="0"/>
              <a:t>terms</a:t>
            </a:r>
          </a:p>
          <a:p>
            <a:r>
              <a:rPr lang="en-US" dirty="0" smtClean="0"/>
              <a:t>Massive loans for next five years from </a:t>
            </a:r>
            <a:r>
              <a:rPr lang="en-US" dirty="0" smtClean="0"/>
              <a:t>US, </a:t>
            </a:r>
            <a:r>
              <a:rPr lang="en-US" dirty="0" smtClean="0"/>
              <a:t>allowed </a:t>
            </a:r>
            <a:r>
              <a:rPr lang="en-US" dirty="0" smtClean="0"/>
              <a:t>reparation payments </a:t>
            </a:r>
            <a:r>
              <a:rPr lang="en-US" dirty="0" smtClean="0"/>
              <a:t>and eased inflation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</a:t>
            </a:r>
            <a:r>
              <a:rPr lang="en-US" b="1" dirty="0" smtClean="0"/>
              <a:t>epression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1929 to 1939</a:t>
            </a:r>
          </a:p>
          <a:p>
            <a:r>
              <a:rPr lang="en-US" dirty="0" smtClean="0"/>
              <a:t>Stock market crash October 1929</a:t>
            </a:r>
            <a:endParaRPr lang="en-US" dirty="0" smtClean="0"/>
          </a:p>
          <a:p>
            <a:r>
              <a:rPr lang="en-US" dirty="0" smtClean="0"/>
              <a:t>Banks need capital, loans </a:t>
            </a:r>
            <a:r>
              <a:rPr lang="en-US" dirty="0" smtClean="0"/>
              <a:t>called in </a:t>
            </a:r>
          </a:p>
          <a:p>
            <a:r>
              <a:rPr lang="en-US" dirty="0" smtClean="0"/>
              <a:t>33% unemployment </a:t>
            </a:r>
          </a:p>
          <a:p>
            <a:r>
              <a:rPr lang="en-US" dirty="0" smtClean="0"/>
              <a:t>People turn to </a:t>
            </a:r>
            <a:r>
              <a:rPr lang="en-US" dirty="0"/>
              <a:t>N</a:t>
            </a:r>
            <a:r>
              <a:rPr lang="en-US" dirty="0" smtClean="0"/>
              <a:t>azi </a:t>
            </a:r>
            <a:r>
              <a:rPr lang="en-US" dirty="0" smtClean="0"/>
              <a:t>and </a:t>
            </a:r>
            <a:r>
              <a:rPr lang="en-US" dirty="0" smtClean="0"/>
              <a:t>Communist </a:t>
            </a:r>
            <a:r>
              <a:rPr lang="en-US" dirty="0" smtClean="0"/>
              <a:t>parties, </a:t>
            </a:r>
            <a:r>
              <a:rPr lang="en-US" dirty="0" smtClean="0"/>
              <a:t>they both win </a:t>
            </a:r>
            <a:r>
              <a:rPr lang="en-US" dirty="0" smtClean="0"/>
              <a:t>big in 1930 </a:t>
            </a:r>
            <a:r>
              <a:rPr lang="en-US" dirty="0" smtClean="0"/>
              <a:t>election</a:t>
            </a:r>
            <a:endParaRPr lang="en-US" dirty="0" smtClean="0"/>
          </a:p>
          <a:p>
            <a:r>
              <a:rPr lang="en-US" dirty="0" smtClean="0"/>
              <a:t>Inflation </a:t>
            </a:r>
            <a:r>
              <a:rPr lang="en-US" dirty="0" smtClean="0"/>
              <a:t>returns (not quite as bad)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Heinrich </a:t>
            </a:r>
            <a:r>
              <a:rPr lang="en-US" b="1" dirty="0" err="1" smtClean="0"/>
              <a:t>Bruning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Chancellor 1930-1932</a:t>
            </a:r>
          </a:p>
          <a:p>
            <a:pPr lvl="1"/>
            <a:r>
              <a:rPr lang="en-US" dirty="0" smtClean="0"/>
              <a:t>Increased taxes, reduced salaries, reduced unemployment </a:t>
            </a:r>
            <a:r>
              <a:rPr lang="en-US" dirty="0" smtClean="0"/>
              <a:t>assistance</a:t>
            </a:r>
            <a:endParaRPr lang="en-US" dirty="0" smtClean="0"/>
          </a:p>
          <a:p>
            <a:pPr lvl="1"/>
            <a:r>
              <a:rPr lang="en-US" dirty="0" smtClean="0"/>
              <a:t>Many laws had to be enacted under emergency powers</a:t>
            </a:r>
          </a:p>
          <a:p>
            <a:pPr lvl="1"/>
            <a:r>
              <a:rPr lang="en-US" dirty="0" err="1" smtClean="0"/>
              <a:t>Bruning</a:t>
            </a:r>
            <a:r>
              <a:rPr lang="en-US" dirty="0" smtClean="0"/>
              <a:t> replaced as chancellor 1932</a:t>
            </a:r>
          </a:p>
          <a:p>
            <a:r>
              <a:rPr lang="en-US" dirty="0" smtClean="0"/>
              <a:t>Election of 1932 saw rise of Communists in Reichstag, alarms many in </a:t>
            </a:r>
            <a:r>
              <a:rPr lang="en-US" dirty="0" err="1" smtClean="0"/>
              <a:t>govt</a:t>
            </a:r>
            <a:r>
              <a:rPr lang="en-US" dirty="0" smtClean="0"/>
              <a:t> and industry</a:t>
            </a:r>
          </a:p>
          <a:p>
            <a:r>
              <a:rPr lang="en-US" dirty="0" smtClean="0"/>
              <a:t>January 30, 1933 </a:t>
            </a:r>
            <a:r>
              <a:rPr lang="en-US" dirty="0" smtClean="0"/>
              <a:t>Adolph Hitler </a:t>
            </a:r>
            <a:r>
              <a:rPr lang="en-US" dirty="0" err="1" smtClean="0"/>
              <a:t>apptd</a:t>
            </a:r>
            <a:r>
              <a:rPr lang="en-US" dirty="0" smtClean="0"/>
              <a:t> </a:t>
            </a:r>
            <a:r>
              <a:rPr lang="en-US" dirty="0" smtClean="0"/>
              <a:t>Chancellor by President Hindenburg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423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Weimarer Republik</vt:lpstr>
      <vt:lpstr>A German Republic</vt:lpstr>
      <vt:lpstr>Weimar Republic</vt:lpstr>
      <vt:lpstr>Weimar Republic</vt:lpstr>
      <vt:lpstr>Political Parties</vt:lpstr>
      <vt:lpstr>Hyperinflation</vt:lpstr>
      <vt:lpstr>Gustav Stresemann</vt:lpstr>
      <vt:lpstr>Depression</vt:lpstr>
      <vt:lpstr>Heinrich Bruning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gilmore</dc:creator>
  <cp:lastModifiedBy>gilmore</cp:lastModifiedBy>
  <cp:revision>10</cp:revision>
  <dcterms:created xsi:type="dcterms:W3CDTF">2015-05-15T10:47:55Z</dcterms:created>
  <dcterms:modified xsi:type="dcterms:W3CDTF">2015-05-20T10:44:37Z</dcterms:modified>
</cp:coreProperties>
</file>