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56E6-F19D-4460-AAEE-266D5D85CA9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2726-F85B-44AA-8759-2B8FA58B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1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56E6-F19D-4460-AAEE-266D5D85CA9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2726-F85B-44AA-8759-2B8FA58B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56E6-F19D-4460-AAEE-266D5D85CA9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2726-F85B-44AA-8759-2B8FA58B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56E6-F19D-4460-AAEE-266D5D85CA9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2726-F85B-44AA-8759-2B8FA58B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6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56E6-F19D-4460-AAEE-266D5D85CA9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2726-F85B-44AA-8759-2B8FA58B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1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56E6-F19D-4460-AAEE-266D5D85CA9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2726-F85B-44AA-8759-2B8FA58B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3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56E6-F19D-4460-AAEE-266D5D85CA9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2726-F85B-44AA-8759-2B8FA58B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56E6-F19D-4460-AAEE-266D5D85CA9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2726-F85B-44AA-8759-2B8FA58B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5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56E6-F19D-4460-AAEE-266D5D85CA9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2726-F85B-44AA-8759-2B8FA58B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56E6-F19D-4460-AAEE-266D5D85CA9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2726-F85B-44AA-8759-2B8FA58B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3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56E6-F19D-4460-AAEE-266D5D85CA9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2726-F85B-44AA-8759-2B8FA58B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1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456E6-F19D-4460-AAEE-266D5D85CA9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42726-F85B-44AA-8759-2B8FA58B4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4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Vocab. Warm 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7-4.5 World War II</a:t>
            </a:r>
          </a:p>
          <a:p>
            <a:r>
              <a:rPr lang="en-US" dirty="0" smtClean="0"/>
              <a:t>7-4.6 Holocaust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7249"/>
          </a:xfrm>
        </p:spPr>
        <p:txBody>
          <a:bodyPr/>
          <a:lstStyle/>
          <a:p>
            <a:r>
              <a:rPr lang="en-US" dirty="0" smtClean="0"/>
              <a:t>Friday </a:t>
            </a:r>
            <a:r>
              <a:rPr lang="en-US" dirty="0" smtClean="0"/>
              <a:t>March </a:t>
            </a:r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704850"/>
            <a:ext cx="5829300" cy="6000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20. Concentration Camps –prison camps in Nazi Germany and Poland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04850"/>
            <a:ext cx="5829300" cy="6000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 startAt="21"/>
            </a:pPr>
            <a:r>
              <a:rPr lang="en-US" dirty="0" smtClean="0"/>
              <a:t>Nuremberg Trials –court proceedings held in Nuremberg, Germany after WWII where Nazi leaders were tried for aggression, violations of the rules of war, and crimes against humanity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55314"/>
            <a:ext cx="5829300" cy="5253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33108"/>
            <a:ext cx="5829300" cy="36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351"/>
            <a:ext cx="10515600" cy="971549"/>
          </a:xfrm>
        </p:spPr>
        <p:txBody>
          <a:bodyPr/>
          <a:lstStyle/>
          <a:p>
            <a:r>
              <a:rPr lang="en-US" dirty="0" smtClean="0"/>
              <a:t>Monday, March 07,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" y="1352550"/>
            <a:ext cx="5810250" cy="53721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Axis Alliance –alliance agreement between Germany, Italy, and Japan in 1936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52550"/>
            <a:ext cx="5181600" cy="53721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/>
              <a:t>Neutrality Acts –prohibited the U.S.A. from loaning money or selling  weapons to countries at war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545555"/>
            <a:ext cx="5486400" cy="4179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2952750"/>
            <a:ext cx="46672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/>
          <a:p>
            <a:r>
              <a:rPr lang="en-US" dirty="0" smtClean="0"/>
              <a:t>Monday, March 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76300"/>
            <a:ext cx="6019800" cy="5981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Munich Conference 1938 –British/French allowed Hitler to take the Sudetenland if he would take nothing else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"/>
            <a:ext cx="5181600" cy="6857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 startAt="4"/>
            </a:pPr>
            <a:r>
              <a:rPr lang="en-US" dirty="0" smtClean="0"/>
              <a:t>appeasement –giving in to reasonable demands in order to avoid conflict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4"/>
            </a:pPr>
            <a:endParaRPr lang="en-US" dirty="0" smtClean="0"/>
          </a:p>
          <a:p>
            <a:pPr marL="514350" indent="-514350">
              <a:buAutoNum type="arabicPeriod" startAt="4"/>
            </a:pPr>
            <a:endParaRPr lang="en-US" dirty="0"/>
          </a:p>
          <a:p>
            <a:pPr marL="514350" indent="-514350">
              <a:buAutoNum type="arabicPeriod" startAt="4"/>
            </a:pPr>
            <a:endParaRPr lang="en-US" dirty="0" smtClean="0"/>
          </a:p>
          <a:p>
            <a:pPr marL="514350" indent="-514350">
              <a:buAutoNum type="arabicPeriod" startAt="4"/>
            </a:pPr>
            <a:endParaRPr lang="en-US" dirty="0" smtClean="0"/>
          </a:p>
          <a:p>
            <a:pPr marL="514350" indent="-514350">
              <a:buAutoNum type="arabicPeriod" startAt="4"/>
            </a:pPr>
            <a:endParaRPr lang="en-US" dirty="0"/>
          </a:p>
          <a:p>
            <a:pPr marL="514350" indent="-514350">
              <a:buAutoNum type="arabicPeriod" startAt="4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 blitzkrieg –”lightening war”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1238250"/>
            <a:ext cx="4762499" cy="3524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19" y="5314950"/>
            <a:ext cx="4023360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51734"/>
            <a:ext cx="5962649" cy="44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7249"/>
          </a:xfrm>
        </p:spPr>
        <p:txBody>
          <a:bodyPr/>
          <a:lstStyle/>
          <a:p>
            <a:r>
              <a:rPr lang="en-US" dirty="0" smtClean="0"/>
              <a:t>Tuesday, March 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704850"/>
            <a:ext cx="5829300" cy="6000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 startAt="6"/>
            </a:pPr>
            <a:r>
              <a:rPr lang="en-US" dirty="0" smtClean="0"/>
              <a:t>Soviet Non-Aggression Pact –agreement between Hitler and Stalin(1939) –Germany agreed not to attack Soviet Union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04850"/>
            <a:ext cx="5829300" cy="6000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 startAt="7"/>
            </a:pPr>
            <a:r>
              <a:rPr lang="en-US" dirty="0" smtClean="0"/>
              <a:t>Battle of Britain (19940-1941) –German air force bombed Great Britain unsuccessfully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36088"/>
            <a:ext cx="5829300" cy="4621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40" y="1898988"/>
            <a:ext cx="5852160" cy="48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7249"/>
          </a:xfrm>
        </p:spPr>
        <p:txBody>
          <a:bodyPr/>
          <a:lstStyle/>
          <a:p>
            <a:r>
              <a:rPr lang="en-US" dirty="0" smtClean="0"/>
              <a:t>Tuesday, March 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704850"/>
            <a:ext cx="5829300" cy="6000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 startAt="8"/>
            </a:pPr>
            <a:r>
              <a:rPr lang="en-US" dirty="0" smtClean="0"/>
              <a:t>Suez Canal –connects the Mediterranean Sea to the Red Sea wanted by Germany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04850"/>
            <a:ext cx="5829300" cy="6000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9</a:t>
            </a:r>
            <a:r>
              <a:rPr lang="en-US" dirty="0" smtClean="0"/>
              <a:t>. cash and carry policy – United States aid to Great Britain that did not cause U.S.  To lose its position of neutrality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10"/>
            </a:pPr>
            <a:r>
              <a:rPr lang="en-US" dirty="0" smtClean="0"/>
              <a:t>Lend-Lease Act –allowed U.S.A. to lend or lease weapons/supplies to countries important to US interests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93194"/>
            <a:ext cx="5733782" cy="4812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93194"/>
            <a:ext cx="559909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13668"/>
            <a:ext cx="5829300" cy="20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7249"/>
          </a:xfrm>
        </p:spPr>
        <p:txBody>
          <a:bodyPr/>
          <a:lstStyle/>
          <a:p>
            <a:r>
              <a:rPr lang="en-US" dirty="0" smtClean="0"/>
              <a:t>Wednesday March 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704850"/>
            <a:ext cx="5829300" cy="6000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11. Pearl Harbor-U.S. naval base in Hawaii attached by Japanese December 7, 1941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04850"/>
            <a:ext cx="5829300" cy="6000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12. </a:t>
            </a:r>
            <a:r>
              <a:rPr lang="en-US" dirty="0"/>
              <a:t>e</a:t>
            </a:r>
            <a:r>
              <a:rPr lang="en-US" dirty="0" smtClean="0"/>
              <a:t>conomic sanctions –trade restrictions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13.  oil embargo –U.S. refused to trade with Japan because of their invasion of Indochina to stop further aggression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68939"/>
            <a:ext cx="5753100" cy="225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121239"/>
            <a:ext cx="5829300" cy="2584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42" y="1499851"/>
            <a:ext cx="5057749" cy="1732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391696"/>
            <a:ext cx="5829299" cy="221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7249"/>
          </a:xfrm>
        </p:spPr>
        <p:txBody>
          <a:bodyPr/>
          <a:lstStyle/>
          <a:p>
            <a:r>
              <a:rPr lang="en-US" dirty="0" smtClean="0"/>
              <a:t>Wednesday March 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704850"/>
            <a:ext cx="5829300" cy="6000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 startAt="14"/>
            </a:pPr>
            <a:r>
              <a:rPr lang="en-US" dirty="0" smtClean="0"/>
              <a:t>“island hopping” –(strategy in WWII)- allowed US to bypass islands heavily secured by Japan to reach islands closer to main islands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04850"/>
            <a:ext cx="5829300" cy="6000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15. Invasion of Normandy (D-Day) –Allied forces stormed beaches to attempt to liberate France June 6, 1944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318197"/>
            <a:ext cx="5829300" cy="4387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8197"/>
            <a:ext cx="5829300" cy="43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5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7249"/>
          </a:xfrm>
        </p:spPr>
        <p:txBody>
          <a:bodyPr/>
          <a:lstStyle/>
          <a:p>
            <a:r>
              <a:rPr lang="en-US" dirty="0" smtClean="0"/>
              <a:t>Thursday March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704850"/>
            <a:ext cx="5829300" cy="6000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15</a:t>
            </a:r>
            <a:r>
              <a:rPr lang="en-US" dirty="0"/>
              <a:t>. Hiroshima/Nagasaki –Japanese cities where the atomic bomb was dropped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704850"/>
            <a:ext cx="5829300" cy="6000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16.  Holocaust –a plan by Hitler to ensure German supremacy by eliminating Jews, non-conformists, homosexuals, non-Aryans, and the mentally and physically disabled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28800"/>
            <a:ext cx="5829300" cy="1957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786388"/>
            <a:ext cx="5829300" cy="2919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17442"/>
            <a:ext cx="5829300" cy="398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7249"/>
          </a:xfrm>
        </p:spPr>
        <p:txBody>
          <a:bodyPr/>
          <a:lstStyle/>
          <a:p>
            <a:r>
              <a:rPr lang="en-US" dirty="0" smtClean="0"/>
              <a:t>Thursday March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704850"/>
            <a:ext cx="5829300" cy="6000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17. Nuremburg Laws –laws that robbed German Jews of their citizenship, forbade Jews to marry non-Jews, and forced Jews to wear the Star of David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"/>
            <a:ext cx="5829300" cy="67055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 startAt="18"/>
            </a:pPr>
            <a:r>
              <a:rPr lang="en-US" dirty="0" smtClean="0"/>
              <a:t>The Final Solution –Nazi Germany’s plan and execution of its systematic genocide against European Jews during WWII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18"/>
            </a:pPr>
            <a:endParaRPr lang="en-US" dirty="0"/>
          </a:p>
          <a:p>
            <a:pPr marL="514350" indent="-514350">
              <a:buAutoNum type="arabicPeriod" startAt="18"/>
            </a:pPr>
            <a:endParaRPr lang="en-US" dirty="0" smtClean="0"/>
          </a:p>
          <a:p>
            <a:pPr marL="514350" indent="-514350">
              <a:buAutoNum type="arabicPeriod" startAt="18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19.  Genocide –deliberate attempt to destroy an entire religious or ethnic group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628900"/>
            <a:ext cx="5829300" cy="407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584101"/>
            <a:ext cx="5791200" cy="2125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50" y="4984125"/>
            <a:ext cx="5651500" cy="1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436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Vocab. Warm ups</vt:lpstr>
      <vt:lpstr>Monday, March 07, 2016</vt:lpstr>
      <vt:lpstr>Monday, March 07</vt:lpstr>
      <vt:lpstr>Tuesday, March 08</vt:lpstr>
      <vt:lpstr>Tuesday, March 08</vt:lpstr>
      <vt:lpstr>Wednesday March 09</vt:lpstr>
      <vt:lpstr>Wednesday March 09</vt:lpstr>
      <vt:lpstr>Thursday March 10</vt:lpstr>
      <vt:lpstr>Thursday March 10</vt:lpstr>
      <vt:lpstr>Friday March 11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Vocab. Warm ups</dc:title>
  <dc:creator>Jennifer Wilson</dc:creator>
  <cp:lastModifiedBy>David Dudley</cp:lastModifiedBy>
  <cp:revision>16</cp:revision>
  <dcterms:created xsi:type="dcterms:W3CDTF">2016-02-29T12:06:45Z</dcterms:created>
  <dcterms:modified xsi:type="dcterms:W3CDTF">2016-03-10T12:10:34Z</dcterms:modified>
</cp:coreProperties>
</file>