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5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6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50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8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BD6B-3AF8-4F95-A1DC-380DB0324AE6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E0D2-9B39-4F3A-9E66-CBC6B38CF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0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Vocabulary </a:t>
            </a:r>
            <a:br>
              <a:rPr lang="en-US" sz="9600" b="1" dirty="0" smtClean="0"/>
            </a:br>
            <a:r>
              <a:rPr lang="en-US" sz="9600" b="1" dirty="0" smtClean="0"/>
              <a:t>World War I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7-4.1 &amp; 7-4.2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 February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18. reparations -  payment for war damages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9"/>
            </a:pPr>
            <a:r>
              <a:rPr lang="en-US" dirty="0" smtClean="0"/>
              <a:t>Rhineland –buffer zone between France and Germany</a:t>
            </a:r>
          </a:p>
          <a:p>
            <a:pPr marL="514350" indent="-514350">
              <a:buAutoNum type="arabicPeriod" startAt="19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712688"/>
            <a:ext cx="5589431" cy="4997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481070"/>
            <a:ext cx="5537915" cy="537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 February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20. “War Guilt Clause”- Germany accepted responsibility for starting the war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21. League of Nations –</a:t>
            </a:r>
            <a:r>
              <a:rPr lang="en-US" smtClean="0"/>
              <a:t>the international peace </a:t>
            </a:r>
            <a:r>
              <a:rPr lang="en-US" dirty="0" smtClean="0"/>
              <a:t>keeping organization created after WWI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12" y="1846924"/>
            <a:ext cx="5484576" cy="4811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1846924"/>
            <a:ext cx="5864157" cy="490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 January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militarism –military power and glorification of war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Alliances –agreements among nations to aid each other if attacked</a:t>
            </a:r>
          </a:p>
          <a:p>
            <a:pPr marL="514350" indent="-514350">
              <a:buAutoNum type="arabicPeriod" startAt="2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" y="1673157"/>
            <a:ext cx="5583676" cy="5019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34" y="2101173"/>
            <a:ext cx="5544766" cy="43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 January 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imperialism –nations taking control over other nations/caused economic rivalries</a:t>
            </a:r>
          </a:p>
          <a:p>
            <a:pPr marL="514350" indent="-514350">
              <a:buAutoNum type="arabicPeriod" startAt="3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n</a:t>
            </a:r>
            <a:r>
              <a:rPr lang="en-US" dirty="0" smtClean="0"/>
              <a:t>ationalism –countries having pride in their own countries and wanting power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6" y="1945533"/>
            <a:ext cx="5466944" cy="4708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866" y="1945533"/>
            <a:ext cx="5369668" cy="47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Tuesday, February 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/>
              <a:t>Archduke Franz Ferdinand –his assassination was the spark that started W.W.I.  </a:t>
            </a:r>
          </a:p>
          <a:p>
            <a:pPr marL="514350" indent="-514350">
              <a:buAutoNum type="arabicPeriod" startAt="5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Balkan peninsula –area in southern Europe known as the “powder keg of Europe.”</a:t>
            </a:r>
          </a:p>
          <a:p>
            <a:pPr marL="514350" indent="-514350">
              <a:buAutoNum type="arabicPeriod" startAt="6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2" y="1906621"/>
            <a:ext cx="5291847" cy="4951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59" y="1906621"/>
            <a:ext cx="5081081" cy="49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5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Tuesday, February 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trench warfare –fighting from two opposing trenches(ditches)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8"/>
            </a:pPr>
            <a:r>
              <a:rPr lang="en-US" dirty="0" smtClean="0"/>
              <a:t>Bolshevik Revolution(Russian Revolution) –working class revolted in Russia executing the Czar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9"/>
            </a:pPr>
            <a:r>
              <a:rPr lang="en-US" dirty="0" smtClean="0"/>
              <a:t>The Treaty of Brest-Litovsk –Russia’s treaty with Germany to exit W.W.I.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2" y="1573368"/>
            <a:ext cx="5864157" cy="5284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2" y="1913519"/>
            <a:ext cx="4167188" cy="1422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8" y="4494728"/>
            <a:ext cx="5715002" cy="236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4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 February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0"/>
            </a:pPr>
            <a:r>
              <a:rPr lang="en-US" dirty="0" smtClean="0"/>
              <a:t>neutral –not supporting either side in a conflict 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 smtClean="0"/>
          </a:p>
          <a:p>
            <a:pPr marL="514350" indent="-514350">
              <a:buAutoNum type="arabicPeriod" startAt="10"/>
            </a:pPr>
            <a:endParaRPr lang="en-US" dirty="0"/>
          </a:p>
          <a:p>
            <a:pPr marL="514350" indent="-514350">
              <a:buAutoNum type="arabicPeriod" startAt="10"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1"/>
            </a:pPr>
            <a:r>
              <a:rPr lang="en-US" dirty="0" smtClean="0"/>
              <a:t>Unrestricted submarine warfare – Germany’s policy of sinking any Allied ship with their U-boats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887292"/>
            <a:ext cx="5715000" cy="4970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0" y="1516957"/>
            <a:ext cx="5656912" cy="52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2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 February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2"/>
            </a:pPr>
            <a:r>
              <a:rPr lang="en-US" dirty="0" smtClean="0"/>
              <a:t>Lusitania –British passenger ship that was sunk by German U-boat with American passengers on board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3"/>
            </a:pPr>
            <a:r>
              <a:rPr lang="en-US" dirty="0" smtClean="0"/>
              <a:t>Zimmerman Telegram –German note that promised to give Mexico lands in America in exchange for attacking U.S.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67822"/>
            <a:ext cx="5586211" cy="4590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6" y="1797609"/>
            <a:ext cx="5663216" cy="49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 </a:t>
            </a:r>
            <a:r>
              <a:rPr lang="en-US" dirty="0" smtClean="0"/>
              <a:t>February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4"/>
            </a:pPr>
            <a:r>
              <a:rPr lang="en-US" dirty="0" smtClean="0"/>
              <a:t>armistice –cease-fire: November 11, 1918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5"/>
            </a:pPr>
            <a:r>
              <a:rPr lang="en-US" dirty="0" smtClean="0"/>
              <a:t>Big Four –President Wilson(U.S.A.), Prime Minister David Lloyd George (Great Britain), Prime Minister Vittorio Orlando (Italy), &amp; Prime Minister Georges Clemenceau (France)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2" y="3000777"/>
            <a:ext cx="5615188" cy="3554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3" y="1576388"/>
            <a:ext cx="5864157" cy="51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3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42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 February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3" y="642026"/>
            <a:ext cx="5864157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6"/>
            </a:pPr>
            <a:r>
              <a:rPr lang="en-US" dirty="0" smtClean="0"/>
              <a:t>Fourteen Points –President Wilson’s plan for peace after W.W.I.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642026"/>
            <a:ext cx="5715000" cy="6215974"/>
          </a:xfrm>
          <a:ln>
            <a:solidFill>
              <a:schemeClr val="tx1"/>
            </a:solidFill>
          </a:ln>
        </p:spPr>
        <p:txBody>
          <a:bodyPr/>
          <a:lstStyle/>
          <a:p>
            <a:pPr marL="514350" indent="-514350">
              <a:buAutoNum type="arabicPeriod" startAt="17"/>
            </a:pPr>
            <a:r>
              <a:rPr lang="en-US" dirty="0" smtClean="0"/>
              <a:t>Treaty of Versailles –peace treaty of W.W.I. included: war guilt clause, reparations, no militarization of the Rhineland, and creation of the League of Nations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81" y="3020093"/>
            <a:ext cx="5342037" cy="383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9" y="1661441"/>
            <a:ext cx="5588359" cy="519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9511</TotalTime>
  <Words>327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Vocabulary  World War I</vt:lpstr>
      <vt:lpstr>Thursday January 28</vt:lpstr>
      <vt:lpstr>Thursday January 28</vt:lpstr>
      <vt:lpstr>Tuesday, February 02</vt:lpstr>
      <vt:lpstr>Tuesday, February 02</vt:lpstr>
      <vt:lpstr>Wednesday February 3</vt:lpstr>
      <vt:lpstr>Wednesday February 3</vt:lpstr>
      <vt:lpstr>Friday February 12</vt:lpstr>
      <vt:lpstr>Thursday February 11</vt:lpstr>
      <vt:lpstr>Thursday February 11</vt:lpstr>
      <vt:lpstr>Thursday February 11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Vocab. Warm ups</dc:title>
  <dc:creator>Jennifer Wilson</dc:creator>
  <cp:lastModifiedBy>David Dudley</cp:lastModifiedBy>
  <cp:revision>23</cp:revision>
  <dcterms:created xsi:type="dcterms:W3CDTF">2016-01-20T17:13:20Z</dcterms:created>
  <dcterms:modified xsi:type="dcterms:W3CDTF">2016-02-12T18:57:29Z</dcterms:modified>
</cp:coreProperties>
</file>