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6" r:id="rId4"/>
    <p:sldId id="265" r:id="rId5"/>
    <p:sldId id="268" r:id="rId6"/>
    <p:sldId id="267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97D5B-2414-41F2-A89F-1C4350216485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FEF82-8488-43BA-9FD6-31F8A4D4C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5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8D1BD-4725-45E1-930A-307E7A21CCB9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DBF8C-6A3C-4B79-B24F-BD81932E3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686800" cy="4952999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Creating a “New” Europe</a:t>
            </a:r>
            <a:endParaRPr lang="en-US" sz="8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Vocabulary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Treaty of Versailles</a:t>
            </a:r>
          </a:p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Reparations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Mandate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League of Nations</a:t>
            </a:r>
          </a:p>
          <a:p>
            <a:pPr>
              <a:buNone/>
            </a:pPr>
            <a:endParaRPr lang="en-US" sz="4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Treaty of Versailles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Six months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negotiations</a:t>
            </a:r>
          </a:p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Establish the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League of Nations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Separate treaties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w/ the 5 CP nations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Germany-most damaging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OE-lost land, colonies under League of Nations, becomes Turkey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Bulgaria-lost land, restrictions on size of army, pay reparations</a:t>
            </a:r>
            <a:endParaRPr lang="en-US" sz="4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4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Danzig (Poland) is a “Free City”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830763"/>
          </a:xfrm>
        </p:spPr>
        <p:txBody>
          <a:bodyPr>
            <a:noAutofit/>
          </a:bodyPr>
          <a:lstStyle/>
          <a:p>
            <a:r>
              <a:rPr lang="en-US" sz="3500" dirty="0" smtClean="0"/>
              <a:t>Austria-Hungary – country had broken up prior to Armistice</a:t>
            </a:r>
          </a:p>
          <a:p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</a:rPr>
              <a:t>Austria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-lost land, </a:t>
            </a:r>
            <a:r>
              <a:rPr lang="en-US" sz="3500" dirty="0" smtClean="0"/>
              <a:t>army no larger than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30,000, pay reparations (went bankrupt, could not pay), forbidden </a:t>
            </a:r>
            <a:r>
              <a:rPr lang="en-US" sz="3500" dirty="0" smtClean="0"/>
              <a:t>to have any union or treaty with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 Germany</a:t>
            </a:r>
          </a:p>
          <a:p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</a:rPr>
              <a:t>Hungary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-lost about half of all land, army reduced to 35, 000, pay reparations (amount never set so did not ever pay anything)</a:t>
            </a:r>
            <a:endParaRPr lang="en-US" sz="35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5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Terms of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German treaty very harsh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440 clauses in the treaty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Germany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alone responsible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war</a:t>
            </a:r>
          </a:p>
          <a:p>
            <a:pPr lvl="2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“Guilt Clause”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Germany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gives up much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territory</a:t>
            </a:r>
          </a:p>
          <a:p>
            <a:pPr lvl="2"/>
            <a:r>
              <a:rPr lang="en-US" sz="3200" dirty="0" smtClean="0">
                <a:latin typeface="Arial" pitchFamily="34" charset="0"/>
                <a:cs typeface="Arial" pitchFamily="34" charset="0"/>
              </a:rPr>
              <a:t>Alsace-Lorraine to France</a:t>
            </a:r>
          </a:p>
          <a:p>
            <a:pPr lvl="2"/>
            <a:r>
              <a:rPr lang="en-US" sz="3200" dirty="0" smtClean="0">
                <a:latin typeface="Arial" pitchFamily="34" charset="0"/>
                <a:cs typeface="Arial" pitchFamily="34" charset="0"/>
              </a:rPr>
              <a:t>Colonies to League of Nations</a:t>
            </a:r>
          </a:p>
          <a:p>
            <a:pPr lvl="2"/>
            <a:r>
              <a:rPr lang="en-US" sz="3200" dirty="0" smtClean="0">
                <a:latin typeface="Arial" pitchFamily="34" charset="0"/>
                <a:cs typeface="Arial" pitchFamily="34" charset="0"/>
              </a:rPr>
              <a:t>Belgium, Denmark, Poland, and Czechoslovakia receive land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8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Many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restrictions on German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gov’t/mil</a:t>
            </a:r>
          </a:p>
          <a:p>
            <a:pPr marL="742950" lvl="2" indent="-342900"/>
            <a:r>
              <a:rPr lang="en-US" sz="3200" dirty="0" smtClean="0">
                <a:latin typeface="Arial" pitchFamily="34" charset="0"/>
                <a:cs typeface="Arial" pitchFamily="34" charset="0"/>
              </a:rPr>
              <a:t>Army reduce to 100K, no tanks allowed</a:t>
            </a:r>
          </a:p>
          <a:p>
            <a:pPr marL="742950" lvl="2" indent="-342900"/>
            <a:r>
              <a:rPr lang="en-US" sz="3200" dirty="0" smtClean="0">
                <a:latin typeface="Arial" pitchFamily="34" charset="0"/>
                <a:cs typeface="Arial" pitchFamily="34" charset="0"/>
              </a:rPr>
              <a:t>Navy allowed only 6 ships, no U-boats</a:t>
            </a:r>
          </a:p>
          <a:p>
            <a:pPr marL="742950" lvl="2" indent="-342900"/>
            <a:r>
              <a:rPr lang="en-US" sz="32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irforce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742950" lvl="2" indent="-342900"/>
            <a:r>
              <a:rPr lang="en-US" sz="3200" dirty="0" smtClean="0">
                <a:latin typeface="Arial" pitchFamily="34" charset="0"/>
                <a:cs typeface="Arial" pitchFamily="34" charset="0"/>
              </a:rPr>
              <a:t>Rhineland not allowed to have any military personnel or weapons</a:t>
            </a:r>
          </a:p>
          <a:p>
            <a:pPr marL="742950" lvl="2" indent="-342900"/>
            <a:r>
              <a:rPr lang="en-US" sz="3200" dirty="0" smtClean="0">
                <a:latin typeface="Arial" pitchFamily="34" charset="0"/>
                <a:cs typeface="Arial" pitchFamily="34" charset="0"/>
              </a:rPr>
              <a:t>NO draft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6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Treaty of Versailles</a:t>
            </a:r>
            <a:endParaRPr lang="en-US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533400"/>
            <a:ext cx="4400550" cy="56578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marL="0" lvl="1"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Germany must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pay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reparations</a:t>
            </a:r>
          </a:p>
          <a:p>
            <a:pPr marL="0" lvl="1" algn="ctr"/>
            <a:r>
              <a:rPr lang="en-US" sz="7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$3.128 </a:t>
            </a:r>
            <a:r>
              <a:rPr lang="en-US" sz="5000" dirty="0" smtClean="0">
                <a:latin typeface="Arial" pitchFamily="34" charset="0"/>
                <a:cs typeface="Arial" pitchFamily="34" charset="0"/>
              </a:rPr>
              <a:t>TRILLION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(in today’s dollars)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3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New Countries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19200"/>
            <a:ext cx="4495800" cy="4906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Austria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Hungary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Czechoslovakia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Yugoslavia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Palestine 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Lithuania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Transjordan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Syria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Iraq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Finland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Estonia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Latvia 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League of Nations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Covenant</a:t>
            </a:r>
          </a:p>
          <a:p>
            <a:pPr lvl="1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Promote international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cooperation</a:t>
            </a:r>
          </a:p>
          <a:p>
            <a:pPr lvl="1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Keep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peace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among nations</a:t>
            </a:r>
          </a:p>
          <a:p>
            <a:pPr lvl="2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Settle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disputes</a:t>
            </a:r>
          </a:p>
          <a:p>
            <a:pPr lvl="2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Reduce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armaments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League of Nations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Three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main agencies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assembly, council, secretariat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World Court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affiliated-still in existence (The Hague)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59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countries eventually join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never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joins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292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Creating a “New” Europe</vt:lpstr>
      <vt:lpstr>Treaty of Versailles</vt:lpstr>
      <vt:lpstr>Treaty of Versailles</vt:lpstr>
      <vt:lpstr>Treaty of Versailles</vt:lpstr>
      <vt:lpstr>Treaty of Versailles</vt:lpstr>
      <vt:lpstr>Treaty of Versailles</vt:lpstr>
      <vt:lpstr>New Countries</vt:lpstr>
      <vt:lpstr>League of Nations</vt:lpstr>
      <vt:lpstr>League of Nations</vt:lpstr>
      <vt:lpstr>Vocabulary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gilmore</dc:creator>
  <cp:lastModifiedBy>gilmore</cp:lastModifiedBy>
  <cp:revision>63</cp:revision>
  <dcterms:created xsi:type="dcterms:W3CDTF">2012-03-09T16:10:33Z</dcterms:created>
  <dcterms:modified xsi:type="dcterms:W3CDTF">2015-05-07T11:05:57Z</dcterms:modified>
</cp:coreProperties>
</file>