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65" r:id="rId2"/>
    <p:sldId id="258" r:id="rId3"/>
    <p:sldId id="259" r:id="rId4"/>
    <p:sldId id="260" r:id="rId5"/>
    <p:sldId id="261" r:id="rId6"/>
    <p:sldId id="262" r:id="rId7"/>
    <p:sldId id="264" r:id="rId8"/>
    <p:sldId id="263" r:id="rId9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6F96E-2D51-438E-866C-295C73C6C353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05825"/>
            <a:ext cx="3067050" cy="4476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B7B1A-B026-4B46-BE9C-FD3C1C16C4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3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6B4CDC-6F93-4DFB-ACE4-BB0E66547800}" type="datetimeFigureOut">
              <a:rPr lang="en-US" smtClean="0"/>
              <a:pPr/>
              <a:t>5/26/2015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C30543-1EEB-4260-AE16-DED88C6B5E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7150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 smtClean="0"/>
              <a:t>THREATS TO WORLD PEACE</a:t>
            </a:r>
            <a:endParaRPr lang="en-US" sz="9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Kellogg-Briand Pact</a:t>
            </a: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1928-United States and France</a:t>
            </a:r>
          </a:p>
          <a:p>
            <a:r>
              <a:rPr lang="en-US" sz="5400" dirty="0" smtClean="0"/>
              <a:t>Makes war “illegal”</a:t>
            </a:r>
          </a:p>
          <a:p>
            <a:r>
              <a:rPr lang="en-US" sz="5400" dirty="0" smtClean="0"/>
              <a:t>Eventually 60 nations sign agreement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Comic Sans MS" pitchFamily="66" charset="0"/>
              </a:rPr>
              <a:t>Japanese Aggressions</a:t>
            </a:r>
            <a:endParaRPr lang="en-US" sz="48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1931 Japan invades China’s province of Manchuria</a:t>
            </a:r>
          </a:p>
          <a:p>
            <a:r>
              <a:rPr lang="en-US" sz="4000" dirty="0" smtClean="0"/>
              <a:t>League of Nation’s condemns action</a:t>
            </a:r>
          </a:p>
          <a:p>
            <a:pPr lvl="1"/>
            <a:r>
              <a:rPr lang="en-US" sz="3600" dirty="0" smtClean="0"/>
              <a:t>Japan withdraws from League</a:t>
            </a:r>
          </a:p>
          <a:p>
            <a:r>
              <a:rPr lang="en-US" sz="4000" dirty="0" smtClean="0"/>
              <a:t>Japan continues through China</a:t>
            </a:r>
          </a:p>
          <a:p>
            <a:r>
              <a:rPr lang="en-US" sz="4000" dirty="0" smtClean="0"/>
              <a:t>By 1939 controls one-fourth of all China including all seaports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Comic Sans MS" pitchFamily="66" charset="0"/>
              </a:rPr>
              <a:t>Italy’s Aggressions</a:t>
            </a: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4754563"/>
          </a:xfrm>
        </p:spPr>
        <p:txBody>
          <a:bodyPr>
            <a:noAutofit/>
          </a:bodyPr>
          <a:lstStyle/>
          <a:p>
            <a:r>
              <a:rPr lang="en-US" sz="3600" dirty="0" smtClean="0"/>
              <a:t>1934-Ethiopia is in a border dispute-Italy takes advantage and invades</a:t>
            </a:r>
          </a:p>
          <a:p>
            <a:r>
              <a:rPr lang="en-US" sz="3600" dirty="0" smtClean="0"/>
              <a:t>1936-Italy announces Ethiopia is now a part of the Italian Empire</a:t>
            </a:r>
          </a:p>
          <a:p>
            <a:r>
              <a:rPr lang="en-US" sz="3600" dirty="0" smtClean="0"/>
              <a:t>League of Nations places economic sanctions on Italy</a:t>
            </a:r>
          </a:p>
          <a:p>
            <a:r>
              <a:rPr lang="en-US" sz="3600" dirty="0" smtClean="0"/>
              <a:t>No military action, League has no army</a:t>
            </a:r>
          </a:p>
          <a:p>
            <a:pPr lvl="1"/>
            <a:r>
              <a:rPr lang="en-US" sz="3200" dirty="0" smtClean="0"/>
              <a:t>no real effect; no major powers willing to enforce (US not member)</a:t>
            </a:r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Spanish Civil War</a:t>
            </a:r>
            <a:endParaRPr lang="en-US" sz="6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Political unrest leads to new governments in 1923 and 1931</a:t>
            </a:r>
          </a:p>
          <a:p>
            <a:r>
              <a:rPr lang="en-US" sz="4000" dirty="0" smtClean="0"/>
              <a:t>1931 Second Spanish Republic-many reforms put in place</a:t>
            </a:r>
          </a:p>
          <a:p>
            <a:r>
              <a:rPr lang="en-US" sz="4000" dirty="0" smtClean="0"/>
              <a:t>Angers Spanish conservatives-form fascist party “</a:t>
            </a:r>
            <a:r>
              <a:rPr lang="en-US" sz="4000" dirty="0" err="1" smtClean="0"/>
              <a:t>Falange</a:t>
            </a:r>
            <a:r>
              <a:rPr lang="en-US" sz="4000" dirty="0" smtClean="0"/>
              <a:t>”-uses terrorism</a:t>
            </a:r>
          </a:p>
          <a:p>
            <a:r>
              <a:rPr lang="en-US" sz="4000" dirty="0" smtClean="0"/>
              <a:t>1936 Spanish Civil War</a:t>
            </a:r>
          </a:p>
          <a:p>
            <a:pPr lvl="1"/>
            <a:r>
              <a:rPr lang="en-US" sz="3000" dirty="0" err="1" smtClean="0"/>
              <a:t>Falangists</a:t>
            </a:r>
            <a:r>
              <a:rPr lang="en-US" sz="3000" dirty="0" smtClean="0"/>
              <a:t>=Nationalists-led by Francisco Franco</a:t>
            </a:r>
          </a:p>
          <a:p>
            <a:pPr lvl="1"/>
            <a:r>
              <a:rPr lang="en-US" sz="3000" dirty="0" smtClean="0"/>
              <a:t>Spanish </a:t>
            </a:r>
            <a:r>
              <a:rPr lang="en-US" sz="3000" dirty="0" smtClean="0"/>
              <a:t>Republic-Loyalists=Republicans</a:t>
            </a:r>
            <a:endParaRPr lang="en-US" sz="3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700" b="1" dirty="0" smtClean="0">
                <a:latin typeface="Comic Sans MS" pitchFamily="66" charset="0"/>
              </a:rPr>
              <a:t>Spanish Civil War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Germany and Italy send troops to help Fascists</a:t>
            </a:r>
          </a:p>
          <a:p>
            <a:r>
              <a:rPr lang="en-US" sz="4000" dirty="0" smtClean="0"/>
              <a:t>Russia, France, Great Britain, and US aid the republic (but not to the extent of Germany/Italy)</a:t>
            </a:r>
          </a:p>
          <a:p>
            <a:pPr lvl="1"/>
            <a:r>
              <a:rPr lang="en-US" sz="3200" dirty="0" smtClean="0"/>
              <a:t>These anti-fascists were called the International Brigades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latin typeface="Comic Sans MS" pitchFamily="66" charset="0"/>
              </a:rPr>
              <a:t>Spanish Civil War</a:t>
            </a:r>
            <a:endParaRPr lang="en-US" sz="6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1939 Nationalists defeat Loyalists/International Brigades</a:t>
            </a:r>
          </a:p>
          <a:p>
            <a:r>
              <a:rPr lang="en-US" sz="4000" dirty="0" smtClean="0"/>
              <a:t>Franco sets up government similar to Mussolini’s Italy</a:t>
            </a:r>
          </a:p>
          <a:p>
            <a:r>
              <a:rPr lang="en-US" sz="4000" dirty="0" smtClean="0"/>
              <a:t>Spanish Civil War came to demonstrate larger European conflict between communism and </a:t>
            </a:r>
            <a:r>
              <a:rPr lang="en-US" sz="4000" dirty="0" smtClean="0"/>
              <a:t>fascism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b="1" dirty="0" smtClean="0">
                <a:latin typeface="Comic Sans MS" pitchFamily="66" charset="0"/>
              </a:rPr>
              <a:t>Vocabulary</a:t>
            </a:r>
            <a:endParaRPr lang="en-US" sz="66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Kellogg-Briand Pact</a:t>
            </a:r>
          </a:p>
          <a:p>
            <a:r>
              <a:rPr lang="en-US" sz="4000" dirty="0" err="1" smtClean="0"/>
              <a:t>Falange</a:t>
            </a:r>
            <a:endParaRPr lang="en-US" sz="4000" dirty="0" smtClean="0"/>
          </a:p>
          <a:p>
            <a:r>
              <a:rPr lang="en-US" sz="4000" dirty="0" smtClean="0"/>
              <a:t>International Brigades</a:t>
            </a:r>
          </a:p>
          <a:p>
            <a:r>
              <a:rPr lang="en-US" sz="4000" dirty="0" smtClean="0"/>
              <a:t>Fascism</a:t>
            </a:r>
          </a:p>
          <a:p>
            <a:r>
              <a:rPr lang="en-US" sz="4000" dirty="0" smtClean="0"/>
              <a:t>Communism</a:t>
            </a:r>
          </a:p>
          <a:p>
            <a:r>
              <a:rPr lang="en-US" sz="4000" smtClean="0"/>
              <a:t>Francisco </a:t>
            </a:r>
            <a:r>
              <a:rPr lang="en-US" sz="4000" smtClean="0"/>
              <a:t>Franco</a:t>
            </a:r>
            <a:endParaRPr lang="en-US" sz="4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990</TotalTime>
  <Words>225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THREATS TO WORLD PEACE</vt:lpstr>
      <vt:lpstr>Kellogg-Briand Pact</vt:lpstr>
      <vt:lpstr>Japanese Aggressions</vt:lpstr>
      <vt:lpstr>Italy’s Aggressions</vt:lpstr>
      <vt:lpstr>Spanish Civil War</vt:lpstr>
      <vt:lpstr>Spanish Civil War </vt:lpstr>
      <vt:lpstr>Spanish Civil War</vt:lpstr>
      <vt:lpstr>Vocabulary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  World War II</dc:title>
  <dc:creator>gilmore</dc:creator>
  <cp:lastModifiedBy>gilmore</cp:lastModifiedBy>
  <cp:revision>57</cp:revision>
  <dcterms:created xsi:type="dcterms:W3CDTF">2012-04-20T11:07:14Z</dcterms:created>
  <dcterms:modified xsi:type="dcterms:W3CDTF">2015-05-26T10:25:54Z</dcterms:modified>
</cp:coreProperties>
</file>