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8291-2542-4AED-AC6F-A86E8EB5FF82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239-6371-47E9-9B28-508CD7664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74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8291-2542-4AED-AC6F-A86E8EB5FF82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239-6371-47E9-9B28-508CD7664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72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8291-2542-4AED-AC6F-A86E8EB5FF82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239-6371-47E9-9B28-508CD7664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83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8291-2542-4AED-AC6F-A86E8EB5FF82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239-6371-47E9-9B28-508CD7664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51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8291-2542-4AED-AC6F-A86E8EB5FF82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239-6371-47E9-9B28-508CD7664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44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8291-2542-4AED-AC6F-A86E8EB5FF82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239-6371-47E9-9B28-508CD7664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42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8291-2542-4AED-AC6F-A86E8EB5FF82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239-6371-47E9-9B28-508CD7664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84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8291-2542-4AED-AC6F-A86E8EB5FF82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239-6371-47E9-9B28-508CD7664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64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8291-2542-4AED-AC6F-A86E8EB5FF82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239-6371-47E9-9B28-508CD7664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3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8291-2542-4AED-AC6F-A86E8EB5FF82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239-6371-47E9-9B28-508CD7664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493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8291-2542-4AED-AC6F-A86E8EB5FF82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239-6371-47E9-9B28-508CD7664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88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08291-2542-4AED-AC6F-A86E8EB5FF82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B2239-6371-47E9-9B28-508CD7664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66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The Unification of Germany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87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Franco-Prussian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Unification needed southern German states to join new confederation</a:t>
            </a:r>
          </a:p>
          <a:p>
            <a:r>
              <a:rPr lang="en-US" dirty="0" smtClean="0"/>
              <a:t>1870 telegram incident angers French; they declare war on Prussia</a:t>
            </a:r>
          </a:p>
          <a:p>
            <a:r>
              <a:rPr lang="en-US" dirty="0" smtClean="0"/>
              <a:t>War took less than a year, France lost important territories</a:t>
            </a:r>
          </a:p>
          <a:p>
            <a:r>
              <a:rPr lang="en-US" dirty="0" smtClean="0"/>
              <a:t>Prior to peace treaty being signed, all allied German states met in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590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of Mirrors/Palace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January 1871 all German states (except Austria) declare Germany to be an empire</a:t>
            </a:r>
          </a:p>
          <a:p>
            <a:r>
              <a:rPr lang="en-US" dirty="0" smtClean="0"/>
              <a:t>King William I named Emperor, “Kaiser”</a:t>
            </a:r>
          </a:p>
          <a:p>
            <a:r>
              <a:rPr lang="en-US" dirty="0" smtClean="0"/>
              <a:t>Bismarck named chancellor (chief minister); nicknamed “Iron Chancellor”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106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Constitution calls for 25 states in federal gov’t</a:t>
            </a:r>
          </a:p>
          <a:p>
            <a:r>
              <a:rPr lang="en-US" dirty="0" smtClean="0"/>
              <a:t>Federal gov’t responsible for foreign affairs, </a:t>
            </a:r>
            <a:r>
              <a:rPr lang="en-US" dirty="0" err="1" smtClean="0"/>
              <a:t>nat’l</a:t>
            </a:r>
            <a:r>
              <a:rPr lang="en-US" dirty="0" smtClean="0"/>
              <a:t> defense, and economic issues</a:t>
            </a:r>
          </a:p>
          <a:p>
            <a:r>
              <a:rPr lang="en-US" dirty="0" smtClean="0"/>
              <a:t>States responsible for all else</a:t>
            </a:r>
          </a:p>
          <a:p>
            <a:r>
              <a:rPr lang="en-US" dirty="0" smtClean="0"/>
              <a:t>Legislature</a:t>
            </a:r>
          </a:p>
          <a:p>
            <a:pPr lvl="1"/>
            <a:r>
              <a:rPr lang="en-US" dirty="0" err="1" smtClean="0"/>
              <a:t>Bundesrat</a:t>
            </a:r>
            <a:r>
              <a:rPr lang="en-US" dirty="0" smtClean="0"/>
              <a:t>, upper house, appointed</a:t>
            </a:r>
          </a:p>
          <a:p>
            <a:pPr lvl="1"/>
            <a:r>
              <a:rPr lang="en-US" dirty="0" smtClean="0"/>
              <a:t>Reichstag, legislative assembly, elected, limited power</a:t>
            </a:r>
          </a:p>
          <a:p>
            <a:r>
              <a:rPr lang="en-US" dirty="0" smtClean="0"/>
              <a:t>Gov’t favored Prussia (Kaiser, </a:t>
            </a:r>
            <a:r>
              <a:rPr lang="en-US" dirty="0" err="1" smtClean="0"/>
              <a:t>appt</a:t>
            </a:r>
            <a:r>
              <a:rPr lang="en-US" dirty="0" smtClean="0"/>
              <a:t> in B, most pop in 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692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Vocabulary/Identification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Junkers</a:t>
            </a:r>
          </a:p>
          <a:p>
            <a:r>
              <a:rPr lang="en-US" dirty="0" smtClean="0"/>
              <a:t>Zollverein</a:t>
            </a:r>
          </a:p>
          <a:p>
            <a:r>
              <a:rPr lang="en-US" dirty="0" smtClean="0"/>
              <a:t>Nationalism</a:t>
            </a:r>
          </a:p>
          <a:p>
            <a:r>
              <a:rPr lang="en-US" dirty="0" smtClean="0"/>
              <a:t>Treaty of Prague</a:t>
            </a:r>
          </a:p>
          <a:p>
            <a:r>
              <a:rPr lang="en-US" dirty="0" smtClean="0"/>
              <a:t>Franco-Prussian War</a:t>
            </a:r>
          </a:p>
          <a:p>
            <a:r>
              <a:rPr lang="en-US" dirty="0" smtClean="0"/>
              <a:t>Danish War</a:t>
            </a:r>
          </a:p>
          <a:p>
            <a:r>
              <a:rPr lang="en-US" dirty="0" smtClean="0"/>
              <a:t>King/Kaiser William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Seven Weeks War</a:t>
            </a:r>
          </a:p>
          <a:p>
            <a:r>
              <a:rPr lang="en-US" dirty="0" smtClean="0"/>
              <a:t>Kaiser</a:t>
            </a:r>
          </a:p>
          <a:p>
            <a:r>
              <a:rPr lang="en-US" dirty="0" err="1" smtClean="0"/>
              <a:t>Bundesrat</a:t>
            </a:r>
            <a:endParaRPr lang="en-US" dirty="0" smtClean="0"/>
          </a:p>
          <a:p>
            <a:r>
              <a:rPr lang="en-US" dirty="0" smtClean="0"/>
              <a:t>Reichstag</a:t>
            </a:r>
          </a:p>
          <a:p>
            <a:r>
              <a:rPr lang="en-US" dirty="0" smtClean="0"/>
              <a:t>Universal Male Suffrage</a:t>
            </a:r>
          </a:p>
          <a:p>
            <a:r>
              <a:rPr lang="en-US" dirty="0" smtClean="0"/>
              <a:t>Otto von Bismarck</a:t>
            </a:r>
          </a:p>
          <a:p>
            <a:r>
              <a:rPr lang="en-US" dirty="0" smtClean="0"/>
              <a:t>Congress of Vienna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the Empire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Constitution gave people little voice; groups not satisfied formed political parties (especially Centre Party and socialist parties) opposing Bismarck’s policies</a:t>
            </a:r>
          </a:p>
          <a:p>
            <a:r>
              <a:rPr lang="en-US" dirty="0" smtClean="0"/>
              <a:t>Increased tensions between the Prussian areas and the other parts of the Empire</a:t>
            </a:r>
          </a:p>
          <a:p>
            <a:r>
              <a:rPr lang="en-US" dirty="0" smtClean="0"/>
              <a:t>Bismarck’s distrust of Catholics (he is Protestant)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84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Kulturkampf</a:t>
            </a:r>
            <a:r>
              <a:rPr lang="en-US" dirty="0" smtClean="0"/>
              <a:t> (“culture struggle”)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Bismarck’s anti-Catholic program</a:t>
            </a:r>
          </a:p>
          <a:p>
            <a:r>
              <a:rPr lang="en-US" dirty="0" smtClean="0"/>
              <a:t>Expelled Jesuits</a:t>
            </a:r>
          </a:p>
          <a:p>
            <a:r>
              <a:rPr lang="en-US" dirty="0" smtClean="0"/>
              <a:t>Forbade pulpit politics</a:t>
            </a:r>
          </a:p>
          <a:p>
            <a:r>
              <a:rPr lang="en-US" dirty="0" smtClean="0"/>
              <a:t>Catholic clergy must be educated in German schools</a:t>
            </a:r>
          </a:p>
          <a:p>
            <a:r>
              <a:rPr lang="en-US" dirty="0" smtClean="0"/>
              <a:t>Broke diplomatic relations with Vatican</a:t>
            </a:r>
          </a:p>
          <a:p>
            <a:r>
              <a:rPr lang="en-US" dirty="0" smtClean="0"/>
              <a:t>Confiscated church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12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Kulturkampf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Centre Party doubled in size</a:t>
            </a:r>
          </a:p>
          <a:p>
            <a:r>
              <a:rPr lang="en-US" dirty="0" smtClean="0"/>
              <a:t>Many non-Catholic liberals join</a:t>
            </a:r>
          </a:p>
          <a:p>
            <a:r>
              <a:rPr lang="en-US" dirty="0" smtClean="0"/>
              <a:t>Socialist parties also growing in strength</a:t>
            </a:r>
          </a:p>
          <a:p>
            <a:r>
              <a:rPr lang="en-US" dirty="0" smtClean="0"/>
              <a:t>By 1878 Bismarck needed Centre Party support against socialists</a:t>
            </a:r>
          </a:p>
          <a:p>
            <a:pPr lvl="1"/>
            <a:r>
              <a:rPr lang="en-US" dirty="0" smtClean="0"/>
              <a:t>Reestablished ties with Vatican</a:t>
            </a:r>
          </a:p>
          <a:p>
            <a:pPr lvl="1"/>
            <a:r>
              <a:rPr lang="en-US" dirty="0" smtClean="0"/>
              <a:t>Laws against Catholics eased or repealed</a:t>
            </a:r>
          </a:p>
          <a:p>
            <a:pPr lvl="1"/>
            <a:r>
              <a:rPr lang="en-US" dirty="0" err="1" smtClean="0"/>
              <a:t>Kulturkampf</a:t>
            </a:r>
            <a:r>
              <a:rPr lang="en-US" dirty="0" smtClean="0"/>
              <a:t> ends in 1887 (seen as failure)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96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r>
              <a:rPr lang="en-US" dirty="0" smtClean="0"/>
              <a:t>Rich supply natural resources (water, coal, iron)</a:t>
            </a:r>
          </a:p>
          <a:p>
            <a:r>
              <a:rPr lang="en-US" dirty="0" smtClean="0"/>
              <a:t>Excellent transportation (RR, canals, rivers)</a:t>
            </a:r>
          </a:p>
          <a:p>
            <a:r>
              <a:rPr lang="en-US" dirty="0" smtClean="0"/>
              <a:t>Started after GB and US, able use best methods and already invented machinery</a:t>
            </a:r>
          </a:p>
          <a:p>
            <a:r>
              <a:rPr lang="en-US" dirty="0" smtClean="0"/>
              <a:t>Government intervention</a:t>
            </a:r>
          </a:p>
          <a:p>
            <a:pPr lvl="1"/>
            <a:r>
              <a:rPr lang="en-US" dirty="0" smtClean="0"/>
              <a:t>Standardized banking and currency</a:t>
            </a:r>
          </a:p>
          <a:p>
            <a:pPr lvl="1"/>
            <a:r>
              <a:rPr lang="en-US" dirty="0" smtClean="0"/>
              <a:t>Postal service</a:t>
            </a:r>
          </a:p>
          <a:p>
            <a:pPr lvl="1"/>
            <a:r>
              <a:rPr lang="en-US" dirty="0" smtClean="0"/>
              <a:t>Price controls, cartels</a:t>
            </a:r>
          </a:p>
          <a:p>
            <a:pPr lvl="1"/>
            <a:r>
              <a:rPr lang="en-US" dirty="0" smtClean="0"/>
              <a:t>Protectionist tariffs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19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industrialization rapidly expanded, calls for reforms and regulations</a:t>
            </a:r>
          </a:p>
          <a:p>
            <a:r>
              <a:rPr lang="en-US" dirty="0" smtClean="0"/>
              <a:t>1869 Social Democratic Party established</a:t>
            </a:r>
          </a:p>
          <a:p>
            <a:pPr lvl="1"/>
            <a:r>
              <a:rPr lang="en-US" dirty="0" smtClean="0"/>
              <a:t>Urban workers</a:t>
            </a:r>
          </a:p>
          <a:p>
            <a:pPr lvl="1"/>
            <a:r>
              <a:rPr lang="en-US" dirty="0" smtClean="0"/>
              <a:t>Grew rapidly</a:t>
            </a:r>
          </a:p>
          <a:p>
            <a:pPr lvl="1"/>
            <a:r>
              <a:rPr lang="en-US" dirty="0" smtClean="0"/>
              <a:t>Members elected to Reichstag giving them a public forum to explain party platform</a:t>
            </a:r>
          </a:p>
          <a:p>
            <a:pPr lvl="1"/>
            <a:r>
              <a:rPr lang="en-US" dirty="0" smtClean="0"/>
              <a:t>Support increased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72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Bismarck’s Antisocialist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1878 two assassination attempts against the emperor</a:t>
            </a:r>
          </a:p>
          <a:p>
            <a:r>
              <a:rPr lang="en-US" dirty="0" smtClean="0"/>
              <a:t>Bismarck blames the SDP for both</a:t>
            </a:r>
          </a:p>
          <a:p>
            <a:r>
              <a:rPr lang="en-US" dirty="0" smtClean="0"/>
              <a:t>Emperor disbands Reichstag and holds new elections, widespread campaigns against socialism</a:t>
            </a:r>
          </a:p>
          <a:p>
            <a:r>
              <a:rPr lang="en-US" dirty="0" smtClean="0"/>
              <a:t>New laws prohibiting publication of socialist ideas and socialist meetings/rallies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16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Defeated by Napoleon in 1806</a:t>
            </a:r>
          </a:p>
          <a:p>
            <a:r>
              <a:rPr lang="en-US" dirty="0" smtClean="0"/>
              <a:t>France dominated the Prussians, although they were able to get around the impositions</a:t>
            </a:r>
          </a:p>
          <a:p>
            <a:r>
              <a:rPr lang="en-US" dirty="0" smtClean="0"/>
              <a:t>Created a large, well trained army of reserve soldiers; helped to defeat the French in 1813 and 1815 (Waterloo)</a:t>
            </a:r>
          </a:p>
          <a:p>
            <a:r>
              <a:rPr lang="en-US" dirty="0" smtClean="0"/>
              <a:t>1 of 4 great powers at the Congress of Vienna in 1815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7520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Bismarck’s Antisocialist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socialist support grows, Bismarck grants some reforms in hopes of reducing “need” for socialism</a:t>
            </a:r>
          </a:p>
          <a:p>
            <a:r>
              <a:rPr lang="en-US" dirty="0" smtClean="0"/>
              <a:t>1883 laws giving workers </a:t>
            </a:r>
            <a:r>
              <a:rPr lang="en-US" dirty="0"/>
              <a:t>employer paid </a:t>
            </a:r>
            <a:r>
              <a:rPr lang="en-US" dirty="0" smtClean="0"/>
              <a:t>health and accident insurance</a:t>
            </a:r>
          </a:p>
          <a:p>
            <a:r>
              <a:rPr lang="en-US" dirty="0" smtClean="0"/>
              <a:t>Laws limiting working hours and giving certain holidays</a:t>
            </a:r>
          </a:p>
          <a:p>
            <a:r>
              <a:rPr lang="en-US" dirty="0" smtClean="0"/>
              <a:t>Provide pensions for disabled and retired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4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Bismarck Resigns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Kaiser William I dies 1888; succeeded by Frederick III, then William II</a:t>
            </a:r>
          </a:p>
          <a:p>
            <a:r>
              <a:rPr lang="en-US" dirty="0" smtClean="0"/>
              <a:t>William II strongly conservative/absolutist</a:t>
            </a:r>
          </a:p>
          <a:p>
            <a:r>
              <a:rPr lang="en-US" dirty="0" smtClean="0"/>
              <a:t>Reduced Bismarck’s powers, got involved in areas previously controlled by Bismarck</a:t>
            </a:r>
          </a:p>
          <a:p>
            <a:r>
              <a:rPr lang="en-US" dirty="0" smtClean="0"/>
              <a:t>Bismarck angered, offers resignation, William II accepts it</a:t>
            </a:r>
          </a:p>
        </p:txBody>
      </p:sp>
    </p:spTree>
    <p:extLst>
      <p:ext uri="{BB962C8B-B14F-4D97-AF65-F5344CB8AC3E}">
        <p14:creationId xmlns:p14="http://schemas.microsoft.com/office/powerpoint/2010/main" xmlns="" val="20192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Kaiser William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Expands policies to increase industrialization and modernization</a:t>
            </a:r>
          </a:p>
          <a:p>
            <a:r>
              <a:rPr lang="en-US" dirty="0" smtClean="0"/>
              <a:t>Increase size and strength of army</a:t>
            </a:r>
          </a:p>
          <a:p>
            <a:r>
              <a:rPr lang="en-US" dirty="0" smtClean="0"/>
              <a:t>New alliances with surrounding countries</a:t>
            </a:r>
          </a:p>
          <a:p>
            <a:r>
              <a:rPr lang="en-US" dirty="0" smtClean="0"/>
              <a:t>Expands the German navy to compete with the strongest in the world (Great Britain)</a:t>
            </a:r>
          </a:p>
          <a:p>
            <a:r>
              <a:rPr lang="en-US" dirty="0" smtClean="0"/>
              <a:t>By early 1900s, Germany is one of the strongest nations in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95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Vocabulary/Identify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Centre Party</a:t>
            </a:r>
            <a:endParaRPr lang="en-US" dirty="0" smtClean="0"/>
          </a:p>
          <a:p>
            <a:r>
              <a:rPr lang="en-US" dirty="0" err="1" smtClean="0"/>
              <a:t>Kulturkampf</a:t>
            </a:r>
            <a:endParaRPr lang="en-US" dirty="0" smtClean="0"/>
          </a:p>
          <a:p>
            <a:r>
              <a:rPr lang="en-US" dirty="0" smtClean="0"/>
              <a:t>Cartel</a:t>
            </a:r>
          </a:p>
          <a:p>
            <a:r>
              <a:rPr lang="en-US" dirty="0" smtClean="0"/>
              <a:t>Socialism</a:t>
            </a:r>
          </a:p>
          <a:p>
            <a:r>
              <a:rPr lang="en-US" dirty="0" smtClean="0"/>
              <a:t>Social Democratic Party</a:t>
            </a:r>
          </a:p>
          <a:p>
            <a:r>
              <a:rPr lang="en-US" dirty="0" smtClean="0"/>
              <a:t>Kaiser William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5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of Vienna - 1815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German Confederation, including Prussia (strongest in the Confederation); Austria remained in a position of influence over southern German states</a:t>
            </a:r>
          </a:p>
          <a:p>
            <a:r>
              <a:rPr lang="en-US" dirty="0" smtClean="0"/>
              <a:t>Granted important territories to Prussia</a:t>
            </a:r>
          </a:p>
          <a:p>
            <a:r>
              <a:rPr lang="en-US" dirty="0" smtClean="0"/>
              <a:t>German Confederation increased feelings of German nationalism that had begun while under French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690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Zollverein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Customs union established in 1834 abolishing tariffs within the Confederation</a:t>
            </a:r>
          </a:p>
          <a:p>
            <a:r>
              <a:rPr lang="en-US" dirty="0" smtClean="0"/>
              <a:t>Led by the Junkers-a group of aristocratic landowners beginning in Prussia</a:t>
            </a:r>
          </a:p>
          <a:p>
            <a:r>
              <a:rPr lang="en-US" dirty="0" smtClean="0"/>
              <a:t>Zollverein allowed prices to remain lower and more uniform, members adopted uniform systems of weights, measures, and currency</a:t>
            </a:r>
          </a:p>
          <a:p>
            <a:r>
              <a:rPr lang="en-US" dirty="0" smtClean="0"/>
              <a:t>Industrialization spread due to the free market</a:t>
            </a:r>
          </a:p>
          <a:p>
            <a:r>
              <a:rPr lang="en-US" dirty="0" smtClean="0"/>
              <a:t>Therefor, 1</a:t>
            </a:r>
            <a:r>
              <a:rPr lang="en-US" baseline="30000" dirty="0" smtClean="0"/>
              <a:t>st</a:t>
            </a:r>
            <a:r>
              <a:rPr lang="en-US" dirty="0" smtClean="0"/>
              <a:t> major step to German unification happened in the economy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748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Unification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uprisings in France, liberals called for reforms in the Confederation</a:t>
            </a:r>
          </a:p>
          <a:p>
            <a:r>
              <a:rPr lang="en-US" dirty="0" smtClean="0"/>
              <a:t>National Assembly elected to try to unify Germany</a:t>
            </a:r>
          </a:p>
          <a:p>
            <a:r>
              <a:rPr lang="en-US" dirty="0" smtClean="0"/>
              <a:t>Drafted a constitution-kept monarchy</a:t>
            </a:r>
          </a:p>
          <a:p>
            <a:r>
              <a:rPr lang="en-US" dirty="0" smtClean="0"/>
              <a:t>Limited monarch’s power with an elected legislature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841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Prussian Buildup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William I becomes King of Prussia in 1861</a:t>
            </a:r>
          </a:p>
          <a:p>
            <a:r>
              <a:rPr lang="en-US" dirty="0" smtClean="0"/>
              <a:t>Appointed Otto von Bismarck head of cabinet</a:t>
            </a:r>
          </a:p>
          <a:p>
            <a:pPr lvl="1"/>
            <a:r>
              <a:rPr lang="en-US" dirty="0" smtClean="0"/>
              <a:t>Conservative Junker politician</a:t>
            </a:r>
          </a:p>
          <a:p>
            <a:pPr lvl="1"/>
            <a:r>
              <a:rPr lang="en-US" dirty="0" smtClean="0"/>
              <a:t>Built Prussian army</a:t>
            </a:r>
          </a:p>
          <a:p>
            <a:pPr lvl="1"/>
            <a:r>
              <a:rPr lang="en-US" dirty="0" smtClean="0"/>
              <a:t>Opposed democracy and a legislature/parliament</a:t>
            </a:r>
          </a:p>
          <a:p>
            <a:pPr lvl="2"/>
            <a:r>
              <a:rPr lang="en-US" dirty="0" smtClean="0"/>
              <a:t>When the parliament opposed Bismarck, he ignored them</a:t>
            </a:r>
          </a:p>
          <a:p>
            <a:pPr lvl="1"/>
            <a:r>
              <a:rPr lang="en-US" dirty="0" smtClean="0"/>
              <a:t>Believed it was Prussia’s destiny to lead German unification, and to do it through war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200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Bismarck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 to increase Prussia’s size and power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Drive Austria from a position of leadership within the German Confederation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Remove any Austrian influence in the southern German states</a:t>
            </a:r>
          </a:p>
          <a:p>
            <a:pPr marL="514350" indent="-514350"/>
            <a:r>
              <a:rPr lang="en-US" dirty="0" smtClean="0"/>
              <a:t>Decided war was the only way to achieve this; led to three wars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267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Danish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Fought over the duchies of Schleswig and Holstein, ruled by Denmark</a:t>
            </a:r>
          </a:p>
          <a:p>
            <a:r>
              <a:rPr lang="en-US" dirty="0" smtClean="0"/>
              <a:t>Denmark tries to annex Schleswig</a:t>
            </a:r>
          </a:p>
          <a:p>
            <a:r>
              <a:rPr lang="en-US" dirty="0" smtClean="0"/>
              <a:t>Austria and Prussia protest, Denmark refuses</a:t>
            </a:r>
          </a:p>
          <a:p>
            <a:r>
              <a:rPr lang="en-US" dirty="0" smtClean="0"/>
              <a:t>Austria and Prussia declare war</a:t>
            </a:r>
          </a:p>
          <a:p>
            <a:r>
              <a:rPr lang="en-US" dirty="0" smtClean="0"/>
              <a:t>1864 Denmark surrenders, Prussia controls Schleswig (made up of Germans and Danes), Austria controls Holstein (made up entirely of Germans)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965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Weeks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Fought over ongoing dispute with Austria over Schleswig and Holstein</a:t>
            </a:r>
          </a:p>
          <a:p>
            <a:r>
              <a:rPr lang="en-US" dirty="0" smtClean="0"/>
              <a:t>Austria into declares war in 1866</a:t>
            </a:r>
          </a:p>
          <a:p>
            <a:r>
              <a:rPr lang="en-US" dirty="0" smtClean="0"/>
              <a:t>Prussia uses technology to quickly defeat the Austrians</a:t>
            </a:r>
          </a:p>
          <a:p>
            <a:pPr lvl="1"/>
            <a:r>
              <a:rPr lang="en-US" dirty="0" smtClean="0"/>
              <a:t>Trains, telegraph, modern weaponry</a:t>
            </a:r>
          </a:p>
          <a:p>
            <a:r>
              <a:rPr lang="en-US" dirty="0" smtClean="0"/>
              <a:t>Treaty of Prague</a:t>
            </a:r>
          </a:p>
          <a:p>
            <a:pPr lvl="1"/>
            <a:r>
              <a:rPr lang="en-US" dirty="0" smtClean="0"/>
              <a:t>Prussia gains Holstein</a:t>
            </a:r>
          </a:p>
          <a:p>
            <a:pPr lvl="1"/>
            <a:r>
              <a:rPr lang="en-US" dirty="0" smtClean="0"/>
              <a:t>Dissolves German Confederation; northern states join with Prussia to form North German Confederation</a:t>
            </a:r>
          </a:p>
          <a:p>
            <a:pPr lvl="1"/>
            <a:r>
              <a:rPr lang="en-US" dirty="0" smtClean="0"/>
              <a:t>King of Prussia is president (each state self-governs)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970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987</Words>
  <Application>Microsoft Office PowerPoint</Application>
  <PresentationFormat>On-screen Show (4:3)</PresentationFormat>
  <Paragraphs>144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Unification of Germany</vt:lpstr>
      <vt:lpstr>Prussia</vt:lpstr>
      <vt:lpstr>Congress of Vienna - 1815</vt:lpstr>
      <vt:lpstr>The Zollverein</vt:lpstr>
      <vt:lpstr>Political Unification</vt:lpstr>
      <vt:lpstr>Prussian Buildup</vt:lpstr>
      <vt:lpstr>Bismarck</vt:lpstr>
      <vt:lpstr>Danish War</vt:lpstr>
      <vt:lpstr>Seven Weeks War</vt:lpstr>
      <vt:lpstr>Franco-Prussian War</vt:lpstr>
      <vt:lpstr>Hall of Mirrors/Palace of Versailles</vt:lpstr>
      <vt:lpstr>German Empire</vt:lpstr>
      <vt:lpstr>Vocabulary/Identification</vt:lpstr>
      <vt:lpstr>Problems with the Empire</vt:lpstr>
      <vt:lpstr>Kulturkampf (“culture struggle”)</vt:lpstr>
      <vt:lpstr>Kulturkampf</vt:lpstr>
      <vt:lpstr>Industrialization</vt:lpstr>
      <vt:lpstr>Socialism</vt:lpstr>
      <vt:lpstr>Bismarck’s Antisocialist Campaign</vt:lpstr>
      <vt:lpstr>Bismarck’s Antisocialist Campaign</vt:lpstr>
      <vt:lpstr>Bismarck Resigns</vt:lpstr>
      <vt:lpstr>Kaiser William II</vt:lpstr>
      <vt:lpstr>Vocabulary/Identify</vt:lpstr>
    </vt:vector>
  </TitlesOfParts>
  <Company>JCPS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Unification of Germany</dc:title>
  <dc:creator>gilmore</dc:creator>
  <cp:lastModifiedBy>ddudley9</cp:lastModifiedBy>
  <cp:revision>19</cp:revision>
  <dcterms:created xsi:type="dcterms:W3CDTF">2013-03-05T12:24:25Z</dcterms:created>
  <dcterms:modified xsi:type="dcterms:W3CDTF">2015-03-20T10:37:13Z</dcterms:modified>
</cp:coreProperties>
</file>