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5E800-5FF0-4802-B8C4-A60497268FD7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8381-A5A8-4C64-B79F-35EA38284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593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5E800-5FF0-4802-B8C4-A60497268FD7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8381-A5A8-4C64-B79F-35EA38284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73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5E800-5FF0-4802-B8C4-A60497268FD7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8381-A5A8-4C64-B79F-35EA38284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17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5E800-5FF0-4802-B8C4-A60497268FD7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8381-A5A8-4C64-B79F-35EA38284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41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5E800-5FF0-4802-B8C4-A60497268FD7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8381-A5A8-4C64-B79F-35EA38284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70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5E800-5FF0-4802-B8C4-A60497268FD7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8381-A5A8-4C64-B79F-35EA38284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80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5E800-5FF0-4802-B8C4-A60497268FD7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8381-A5A8-4C64-B79F-35EA38284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4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5E800-5FF0-4802-B8C4-A60497268FD7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8381-A5A8-4C64-B79F-35EA38284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74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5E800-5FF0-4802-B8C4-A60497268FD7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8381-A5A8-4C64-B79F-35EA38284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77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5E800-5FF0-4802-B8C4-A60497268FD7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8381-A5A8-4C64-B79F-35EA38284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3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5E800-5FF0-4802-B8C4-A60497268FD7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8381-A5A8-4C64-B79F-35EA38284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10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5E800-5FF0-4802-B8C4-A60497268FD7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38381-A5A8-4C64-B79F-35EA38284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8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2533651"/>
          </a:xfrm>
        </p:spPr>
        <p:txBody>
          <a:bodyPr>
            <a:noAutofit/>
          </a:bodyPr>
          <a:lstStyle/>
          <a:p>
            <a:r>
              <a:rPr lang="en-US" sz="11000" b="1" dirty="0" smtClean="0">
                <a:latin typeface="Old English Text MT" pitchFamily="66" charset="0"/>
              </a:rPr>
              <a:t>The English Monarchy</a:t>
            </a:r>
            <a:endParaRPr lang="en-US" sz="11000" b="1" dirty="0">
              <a:latin typeface="Old English Text MT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543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 t="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House of Tudor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 1400s the Tudors come into power in England</a:t>
            </a:r>
          </a:p>
          <a:p>
            <a:pPr lvl="1"/>
            <a:r>
              <a:rPr lang="en-US" dirty="0" smtClean="0"/>
              <a:t>Tried to increase power in the style of other European absolutists</a:t>
            </a:r>
          </a:p>
          <a:p>
            <a:r>
              <a:rPr lang="en-US" dirty="0" smtClean="0"/>
              <a:t>Henry VII – first Tudor king, increased wealth and stability</a:t>
            </a:r>
          </a:p>
          <a:p>
            <a:r>
              <a:rPr lang="en-US" dirty="0" smtClean="0"/>
              <a:t>Henry VIII – Anglican Church</a:t>
            </a:r>
          </a:p>
          <a:p>
            <a:r>
              <a:rPr lang="en-US" dirty="0" smtClean="0"/>
              <a:t>Edward VI – six years, sickly</a:t>
            </a:r>
          </a:p>
        </p:txBody>
      </p:sp>
    </p:spTree>
    <p:extLst>
      <p:ext uri="{BB962C8B-B14F-4D97-AF65-F5344CB8AC3E}">
        <p14:creationId xmlns:p14="http://schemas.microsoft.com/office/powerpoint/2010/main" val="2762630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Mary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Oldest daughter of Henry VIII</a:t>
            </a:r>
          </a:p>
          <a:p>
            <a:r>
              <a:rPr lang="en-US" dirty="0" smtClean="0"/>
              <a:t>First reigning queen of England</a:t>
            </a:r>
          </a:p>
          <a:p>
            <a:r>
              <a:rPr lang="en-US" dirty="0" smtClean="0"/>
              <a:t>Catholic, tried to destroy Anglican Church</a:t>
            </a:r>
          </a:p>
          <a:p>
            <a:r>
              <a:rPr lang="en-US" dirty="0" smtClean="0"/>
              <a:t>“Bloody Mary” – had more than 300 people burned at the stake</a:t>
            </a:r>
          </a:p>
          <a:p>
            <a:r>
              <a:rPr lang="en-US" dirty="0" smtClean="0"/>
              <a:t>Efforts to rid England of protestants led to rebellions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026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Elizabeth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Mary I dies 1558, half-sister Elizabeth I (Tudor House) becomes queen</a:t>
            </a:r>
          </a:p>
          <a:p>
            <a:r>
              <a:rPr lang="en-US" dirty="0" smtClean="0"/>
              <a:t>Worked with Parliament to strengthen Protestantism (Elizabeth is Protestant)</a:t>
            </a:r>
          </a:p>
          <a:p>
            <a:r>
              <a:rPr lang="en-US" dirty="0" smtClean="0"/>
              <a:t>Mary Queen of Scots</a:t>
            </a:r>
          </a:p>
          <a:p>
            <a:pPr lvl="1"/>
            <a:r>
              <a:rPr lang="en-US" dirty="0" smtClean="0"/>
              <a:t>Elizabeth’s first cousin</a:t>
            </a:r>
          </a:p>
          <a:p>
            <a:pPr lvl="1"/>
            <a:r>
              <a:rPr lang="en-US" dirty="0" smtClean="0"/>
              <a:t>Queen of Scotland</a:t>
            </a:r>
          </a:p>
          <a:p>
            <a:pPr lvl="1"/>
            <a:r>
              <a:rPr lang="en-US" dirty="0" smtClean="0"/>
              <a:t>Flees to England escaping rebellion</a:t>
            </a:r>
          </a:p>
          <a:p>
            <a:pPr lvl="1"/>
            <a:r>
              <a:rPr lang="en-US" dirty="0" smtClean="0"/>
              <a:t>Plots with Philip II (Spain) to seize English crown, Elizabeth finds out, beheads Mary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222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Spanish Armada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1588 Philip II launches Spanish Armada</a:t>
            </a:r>
          </a:p>
          <a:p>
            <a:pPr lvl="1"/>
            <a:r>
              <a:rPr lang="en-US" dirty="0" smtClean="0"/>
              <a:t>151 ships</a:t>
            </a:r>
          </a:p>
          <a:p>
            <a:pPr lvl="1"/>
            <a:r>
              <a:rPr lang="en-US" dirty="0" smtClean="0"/>
              <a:t>8000 sailors</a:t>
            </a:r>
          </a:p>
          <a:p>
            <a:pPr lvl="1"/>
            <a:r>
              <a:rPr lang="en-US" dirty="0" smtClean="0"/>
              <a:t>18, 000 soldiers</a:t>
            </a:r>
          </a:p>
          <a:p>
            <a:r>
              <a:rPr lang="en-US" dirty="0" smtClean="0"/>
              <a:t>Spain is defeated</a:t>
            </a:r>
          </a:p>
          <a:p>
            <a:r>
              <a:rPr lang="en-US" dirty="0" smtClean="0"/>
              <a:t>English national pride soared</a:t>
            </a:r>
          </a:p>
          <a:p>
            <a:r>
              <a:rPr lang="en-US" dirty="0" smtClean="0"/>
              <a:t>Elizabeth’s popularity increases</a:t>
            </a:r>
          </a:p>
        </p:txBody>
      </p:sp>
    </p:spTree>
    <p:extLst>
      <p:ext uri="{BB962C8B-B14F-4D97-AF65-F5344CB8AC3E}">
        <p14:creationId xmlns:p14="http://schemas.microsoft.com/office/powerpoint/2010/main" val="865533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 at Home -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Puritans wanted to further “purify” the Anglican church after its break with the Catholic Church</a:t>
            </a:r>
          </a:p>
          <a:p>
            <a:r>
              <a:rPr lang="en-US" dirty="0" smtClean="0"/>
              <a:t>Elizabeth refuses to change the Anglican Church; fines non-Anglican Protestants; persecutes Catholics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175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Elizabeth I and Parliament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Parliament</a:t>
            </a:r>
          </a:p>
          <a:p>
            <a:pPr lvl="1"/>
            <a:r>
              <a:rPr lang="en-US" dirty="0" smtClean="0"/>
              <a:t>House of Lords: nobility and clergy</a:t>
            </a:r>
          </a:p>
          <a:p>
            <a:pPr lvl="1"/>
            <a:r>
              <a:rPr lang="en-US" dirty="0" smtClean="0"/>
              <a:t>House of Commons: gentry-landowners without titles, burgesses-merchants and professionals from the cities and towns</a:t>
            </a:r>
          </a:p>
          <a:p>
            <a:r>
              <a:rPr lang="en-US" dirty="0" smtClean="0"/>
              <a:t>Elizabeth allowed Parliament to debate; she asked for their advice on issues of state</a:t>
            </a:r>
          </a:p>
          <a:p>
            <a:r>
              <a:rPr lang="en-US" dirty="0" smtClean="0"/>
              <a:t>Was able to get things passed that she needed such as new taxes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865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Elizabeth I dies in 1603; never married, no heir</a:t>
            </a:r>
          </a:p>
          <a:p>
            <a:r>
              <a:rPr lang="en-US" dirty="0" smtClean="0"/>
              <a:t>King James VI of Scotland-son of Mary Queen of Scots (Stuart House): becomes king</a:t>
            </a:r>
          </a:p>
          <a:p>
            <a:r>
              <a:rPr lang="en-US" dirty="0" smtClean="0"/>
              <a:t>Unites England and Scotland</a:t>
            </a:r>
          </a:p>
          <a:p>
            <a:r>
              <a:rPr lang="en-US" dirty="0" smtClean="0"/>
              <a:t>Strong supporter of Anglican Church-puts him at odds with the Puritans; authorizes new translation of the Bible: The King James Version</a:t>
            </a:r>
          </a:p>
          <a:p>
            <a:r>
              <a:rPr lang="en-US" dirty="0" smtClean="0"/>
              <a:t>Believer in the “Divine Right of Kings”-puts him at odds with the House of Commons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770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 I and Parliament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Puritans have a strong membership in Parliament; oppose James’s plans</a:t>
            </a:r>
          </a:p>
          <a:p>
            <a:r>
              <a:rPr lang="en-US" dirty="0" smtClean="0"/>
              <a:t>Can’t get Parliament to agree to new taxes; sells titles of nobility, raises customs duties, and grants monopoly rights to raise money</a:t>
            </a:r>
          </a:p>
          <a:p>
            <a:r>
              <a:rPr lang="en-US" dirty="0" smtClean="0"/>
              <a:t>Parliament disagrees with James’ attempts to ally with Spain; forces another war with Spain</a:t>
            </a:r>
          </a:p>
          <a:p>
            <a:r>
              <a:rPr lang="en-US" dirty="0" smtClean="0"/>
              <a:t>James I dies 1625; son Charles I takes throne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280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410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English Monarchy</vt:lpstr>
      <vt:lpstr>The House of Tudor</vt:lpstr>
      <vt:lpstr>Mary I</vt:lpstr>
      <vt:lpstr>Elizabeth I</vt:lpstr>
      <vt:lpstr>Spanish Armada</vt:lpstr>
      <vt:lpstr>Troubles at Home - Religion</vt:lpstr>
      <vt:lpstr>Elizabeth I and Parliament</vt:lpstr>
      <vt:lpstr>James I</vt:lpstr>
      <vt:lpstr>James I and Parliament</vt:lpstr>
    </vt:vector>
  </TitlesOfParts>
  <Company>JCPS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English Monarchy</dc:title>
  <dc:creator>gilmore</dc:creator>
  <cp:lastModifiedBy>gilmore</cp:lastModifiedBy>
  <cp:revision>4</cp:revision>
  <dcterms:created xsi:type="dcterms:W3CDTF">2014-12-05T13:30:21Z</dcterms:created>
  <dcterms:modified xsi:type="dcterms:W3CDTF">2014-12-08T20:29:32Z</dcterms:modified>
</cp:coreProperties>
</file>