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4" r:id="rId6"/>
    <p:sldId id="259" r:id="rId7"/>
    <p:sldId id="267" r:id="rId8"/>
    <p:sldId id="262" r:id="rId9"/>
    <p:sldId id="265" r:id="rId10"/>
    <p:sldId id="261" r:id="rId11"/>
    <p:sldId id="266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E173-D904-4B4A-A5CA-B5129F5E3B03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AF55-7CC8-41AB-A5B0-EEB8BF9FD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E173-D904-4B4A-A5CA-B5129F5E3B03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AF55-7CC8-41AB-A5B0-EEB8BF9FD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E173-D904-4B4A-A5CA-B5129F5E3B03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AF55-7CC8-41AB-A5B0-EEB8BF9FD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E173-D904-4B4A-A5CA-B5129F5E3B03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AF55-7CC8-41AB-A5B0-EEB8BF9FD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E173-D904-4B4A-A5CA-B5129F5E3B03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AF55-7CC8-41AB-A5B0-EEB8BF9FD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E173-D904-4B4A-A5CA-B5129F5E3B03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AF55-7CC8-41AB-A5B0-EEB8BF9FD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E173-D904-4B4A-A5CA-B5129F5E3B03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AF55-7CC8-41AB-A5B0-EEB8BF9FD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E173-D904-4B4A-A5CA-B5129F5E3B03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AF55-7CC8-41AB-A5B0-EEB8BF9FD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E173-D904-4B4A-A5CA-B5129F5E3B03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AF55-7CC8-41AB-A5B0-EEB8BF9FD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E173-D904-4B4A-A5CA-B5129F5E3B03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AF55-7CC8-41AB-A5B0-EEB8BF9FD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E173-D904-4B4A-A5CA-B5129F5E3B03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AF55-7CC8-41AB-A5B0-EEB8BF9FD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CE173-D904-4B4A-A5CA-B5129F5E3B03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FAF55-7CC8-41AB-A5B0-EEB8BF9FD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/>
              <a:t>The Congress of Vienna</a:t>
            </a:r>
            <a:endParaRPr lang="en-US" sz="8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12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The Congress of Vienna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Other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r>
              <a:rPr lang="en-US" dirty="0" smtClean="0"/>
              <a:t>Switzerland was given a new constitution and its future neutrality was guaranteed</a:t>
            </a:r>
          </a:p>
          <a:p>
            <a:r>
              <a:rPr lang="en-US" dirty="0" smtClean="0"/>
              <a:t>Many small duchies and kingdoms restored and expanded</a:t>
            </a:r>
          </a:p>
          <a:p>
            <a:r>
              <a:rPr lang="en-US" dirty="0" smtClean="0"/>
              <a:t>Agreed to the free navigation of international rivers such as the Rhine and Danube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12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Congress of Vienna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Other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Abolished the slave trade for all of Europe</a:t>
            </a:r>
          </a:p>
          <a:p>
            <a:r>
              <a:rPr lang="en-US" dirty="0" smtClean="0"/>
              <a:t>Set a model for the League of Nations (1919) and the United Nations (1945)</a:t>
            </a:r>
          </a:p>
          <a:p>
            <a:r>
              <a:rPr lang="en-US" dirty="0" smtClean="0"/>
              <a:t>France required to pay indemnity: a financial reward to the countries that had been damaged (700 million francs + actual damages)</a:t>
            </a:r>
          </a:p>
          <a:p>
            <a:r>
              <a:rPr lang="en-US" dirty="0" smtClean="0"/>
              <a:t>Coalition forces to occupy France for 3-5 years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The Congress of Vienna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Later Criticisms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Ignored the Enlightened ideals of nationalism and liberties that are spreading through Europe</a:t>
            </a:r>
          </a:p>
          <a:p>
            <a:r>
              <a:rPr lang="en-US" dirty="0" smtClean="0"/>
              <a:t>De-emphasized the civil rights associated with the French and American Revolutions</a:t>
            </a:r>
          </a:p>
          <a:p>
            <a:r>
              <a:rPr lang="en-US" dirty="0" smtClean="0"/>
              <a:t>Not all countries were allowed to actively participate</a:t>
            </a:r>
          </a:p>
          <a:p>
            <a:r>
              <a:rPr lang="en-US" dirty="0" smtClean="0"/>
              <a:t>Italian peninsula divided into seven parts under different powers</a:t>
            </a:r>
          </a:p>
          <a:p>
            <a:r>
              <a:rPr lang="en-US" dirty="0" smtClean="0"/>
              <a:t>Poland remained partitioned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The Congress of Vienna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Treaty of Paris signed May 30, 1814</a:t>
            </a:r>
          </a:p>
          <a:p>
            <a:pPr lvl="1"/>
            <a:r>
              <a:rPr lang="en-US" dirty="0" smtClean="0"/>
              <a:t>Established peace between Fr. and Russia, Prussia, GB, Austria, Portugal, Sweden and Spain</a:t>
            </a:r>
          </a:p>
          <a:p>
            <a:pPr lvl="1"/>
            <a:r>
              <a:rPr lang="en-US" dirty="0" smtClean="0"/>
              <a:t>Also provided for a subsequent meeting to hash out differences</a:t>
            </a:r>
          </a:p>
          <a:p>
            <a:r>
              <a:rPr lang="en-US" dirty="0" smtClean="0"/>
              <a:t>Conference of ambassadors of European states</a:t>
            </a:r>
          </a:p>
          <a:p>
            <a:r>
              <a:rPr lang="en-US" dirty="0" smtClean="0"/>
              <a:t>Headed by Austrian </a:t>
            </a:r>
            <a:r>
              <a:rPr lang="en-US" dirty="0" err="1" smtClean="0"/>
              <a:t>Klemens</a:t>
            </a:r>
            <a:r>
              <a:rPr lang="en-US" dirty="0" smtClean="0"/>
              <a:t> Wenzel von Metternich</a:t>
            </a:r>
          </a:p>
          <a:p>
            <a:r>
              <a:rPr lang="en-US" dirty="0" smtClean="0"/>
              <a:t>September 1814 to June 1815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The Congress of Vienna </a:t>
            </a:r>
            <a:r>
              <a:rPr lang="en-US" dirty="0" smtClean="0"/>
              <a:t>Representatives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Great Powers:</a:t>
            </a:r>
          </a:p>
          <a:p>
            <a:pPr lvl="1"/>
            <a:r>
              <a:rPr lang="en-US" dirty="0" smtClean="0"/>
              <a:t>Austria led by Metternich</a:t>
            </a:r>
          </a:p>
          <a:p>
            <a:pPr lvl="1"/>
            <a:r>
              <a:rPr lang="en-US" dirty="0" smtClean="0"/>
              <a:t>Russia led by Czar Alexander I</a:t>
            </a:r>
          </a:p>
          <a:p>
            <a:pPr lvl="1"/>
            <a:r>
              <a:rPr lang="en-US" dirty="0" smtClean="0"/>
              <a:t>Prussia led by Prince Karl von Hardenberg</a:t>
            </a:r>
          </a:p>
          <a:p>
            <a:pPr lvl="1"/>
            <a:r>
              <a:rPr lang="en-US" dirty="0" smtClean="0"/>
              <a:t>Great Britain led by the Duke of Wellington (left to fight Napoleon at Waterloo)</a:t>
            </a:r>
          </a:p>
          <a:p>
            <a:r>
              <a:rPr lang="en-US" dirty="0" smtClean="0"/>
              <a:t>Other Treaty of Paris signatories:</a:t>
            </a:r>
          </a:p>
          <a:p>
            <a:pPr lvl="1"/>
            <a:r>
              <a:rPr lang="en-US" dirty="0" smtClean="0"/>
              <a:t>Sweden</a:t>
            </a:r>
          </a:p>
          <a:p>
            <a:pPr lvl="1"/>
            <a:r>
              <a:rPr lang="en-US" dirty="0" smtClean="0"/>
              <a:t>Portugal</a:t>
            </a:r>
          </a:p>
          <a:p>
            <a:pPr lvl="1"/>
            <a:r>
              <a:rPr lang="en-US" dirty="0" smtClean="0"/>
              <a:t>Spain (joined after 1 month)</a:t>
            </a:r>
          </a:p>
          <a:p>
            <a:pPr lvl="1"/>
            <a:r>
              <a:rPr lang="en-US" dirty="0" smtClean="0"/>
              <a:t>France (invited two months into conference)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The Congress of Vienna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Other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/>
              <a:t>More than 200 states and princely houses were represented, including Denmark, Netherlands, Papal States, and Switzerland</a:t>
            </a:r>
          </a:p>
          <a:p>
            <a:r>
              <a:rPr lang="en-US" dirty="0" smtClean="0"/>
              <a:t>Other special interest groups were represented such as religious organizations, special interest groups (German publishers), corporations, etc.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The Congress of Vienna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Guiding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Europe must live under a balance of power; no one nation should become too powerful</a:t>
            </a:r>
          </a:p>
          <a:p>
            <a:r>
              <a:rPr lang="en-US" dirty="0" smtClean="0"/>
              <a:t>European countries that were damaged the greatest by France and Napoleon were to be repaid for what they lost</a:t>
            </a:r>
          </a:p>
          <a:p>
            <a:r>
              <a:rPr lang="en-US" dirty="0" smtClean="0"/>
              <a:t>Decisions to follow Legitimacy: former ruling families would be restored where possible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The Congress of Vienna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Main goal: to provide  a long term peace fro all of Europe after the French Revolution and Napoleonic Wars</a:t>
            </a:r>
          </a:p>
          <a:p>
            <a:r>
              <a:rPr lang="en-US" dirty="0" smtClean="0"/>
              <a:t>Goal to “resize” main European powers so they would balance each other</a:t>
            </a:r>
          </a:p>
          <a:p>
            <a:r>
              <a:rPr lang="en-US" dirty="0" smtClean="0"/>
              <a:t>Goal to right the wrongs committed particularly by France during the wars of the last twenty years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35" y="0"/>
            <a:ext cx="91001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6452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The Congress of Vienna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Major Territorial Realignments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The Papal States revert to the Pope</a:t>
            </a:r>
          </a:p>
          <a:p>
            <a:r>
              <a:rPr lang="en-US" dirty="0" smtClean="0"/>
              <a:t>Russia given Poland and allowed to keep Finland</a:t>
            </a:r>
          </a:p>
          <a:p>
            <a:r>
              <a:rPr lang="en-US" dirty="0" smtClean="0"/>
              <a:t>Prussia given territories along Rhine River</a:t>
            </a:r>
          </a:p>
          <a:p>
            <a:r>
              <a:rPr lang="en-US" dirty="0" smtClean="0"/>
              <a:t>France’s boundaries returned to pre-1790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The Congress of Vienna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Major Territorial Realignments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Netherlands and Southern (Austrian) Netherlands (Belgium) united in a constitutional monarchy</a:t>
            </a:r>
          </a:p>
          <a:p>
            <a:r>
              <a:rPr lang="en-US" dirty="0" smtClean="0"/>
              <a:t>German Confederation created out of the states of the HRE, under the presidency of the Austrian Emperor; Austria gained northern Italian states</a:t>
            </a:r>
          </a:p>
          <a:p>
            <a:r>
              <a:rPr lang="en-US" dirty="0" smtClean="0"/>
              <a:t>Sweden gained Norway (punishes Denmark for helping Napoleon)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511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Congress of Vienna</vt:lpstr>
      <vt:lpstr>The Congress of Vienna</vt:lpstr>
      <vt:lpstr>The Congress of Vienna Representatives</vt:lpstr>
      <vt:lpstr>The Congress of Vienna Other Participants</vt:lpstr>
      <vt:lpstr>The Congress of Vienna  Guiding Principles</vt:lpstr>
      <vt:lpstr>The Congress of Vienna Goals</vt:lpstr>
      <vt:lpstr>Slide 7</vt:lpstr>
      <vt:lpstr>The Congress of Vienna  Major Territorial Realignments</vt:lpstr>
      <vt:lpstr>The Congress of Vienna  Major Territorial Realignments</vt:lpstr>
      <vt:lpstr>The Congress of Vienna Other Decisions</vt:lpstr>
      <vt:lpstr>The Congress of Vienna Other Decisions</vt:lpstr>
      <vt:lpstr>The Congress of Vienna  Later Criticisms</vt:lpstr>
    </vt:vector>
  </TitlesOfParts>
  <Company>JCPS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Congress of Vienna</dc:title>
  <dc:creator>ddudley9</dc:creator>
  <cp:lastModifiedBy>ddudley9</cp:lastModifiedBy>
  <cp:revision>6</cp:revision>
  <dcterms:created xsi:type="dcterms:W3CDTF">2014-03-03T21:25:26Z</dcterms:created>
  <dcterms:modified xsi:type="dcterms:W3CDTF">2015-02-02T20:18:09Z</dcterms:modified>
</cp:coreProperties>
</file>