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6788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514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538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571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30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7133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97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5797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191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5 </a:t>
            </a:r>
            <a:r>
              <a:rPr lang="en-US" sz="7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7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7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Political </a:t>
            </a:r>
            <a:r>
              <a:rPr lang="en-US" sz="7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Shapes of States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shapes?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States come in 5 shapes.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shape of a state effects its ability to communicate.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Also, shapes can lead to conflicts with other states.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5 shapes can be seen in sub-Saharan Africa.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6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Elongated </a:t>
            </a:r>
            <a:r>
              <a:rPr lang="en-US" sz="6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states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909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state that is long and narrow.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909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Problems: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98666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Potential Isolation.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98666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Poor internal communication.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98666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Isolation from the capital.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Gambia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Chile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6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Fragmented </a:t>
            </a:r>
            <a:r>
              <a:rPr lang="en-US" sz="6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states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state that include several discontinuous pieces.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Problems: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Territory is separated by other states.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Angola and the area of Cabinda. Cabinda trying to get independence.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Indonesia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6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Compact </a:t>
            </a:r>
            <a:r>
              <a:rPr lang="en-US" sz="6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states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state in which the distance from center to any boundary does not vary significantly.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Problems: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state is the “best” state.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Allows for good communication between all regions of the state.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Kenya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Uganda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6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Perforated </a:t>
            </a:r>
            <a:r>
              <a:rPr lang="en-US" sz="6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states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state that completely surrounds another state. 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Problems: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state that is surrounded has to rely on the perforated state for all international trade.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 Africa, surrounds Swaziland and Lesotho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Italy, surrounds the Papal state and San Marino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600" b="1" i="0" u="none" strike="noStrike" cap="none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Prorupted</a:t>
            </a:r>
            <a:r>
              <a:rPr lang="en-US" sz="66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states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compact state with a large projection extending out of it.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Usually </a:t>
            </a:r>
            <a:r>
              <a:rPr lang="en-US" sz="36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gain access to an important resource, like water.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Democratic Republic of Congo: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proruption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by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Belgium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have access to the sea.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Nambia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Germans made the Caprivi strip to stop communication between English colonies, and have access to Zambezi, one of Africa’s most important rivers.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6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Landlocked states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Lacks a direct outlet to the sea.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Landlocked states have to cooperate with coastal states to have international trade.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Zambia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Zimbabwe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Botswana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Office PowerPoint</Application>
  <PresentationFormat>Widescreen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Unit 5  Political Geography </vt:lpstr>
      <vt:lpstr>How many shapes?</vt:lpstr>
      <vt:lpstr>Elongated states</vt:lpstr>
      <vt:lpstr>Fragmented states</vt:lpstr>
      <vt:lpstr>Compact states</vt:lpstr>
      <vt:lpstr>Perforated states</vt:lpstr>
      <vt:lpstr>Prorupted states</vt:lpstr>
      <vt:lpstr>Landlocked states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 Political Geography </dc:title>
  <dc:creator>David Dudley</dc:creator>
  <cp:lastModifiedBy>David Dudley</cp:lastModifiedBy>
  <cp:revision>2</cp:revision>
  <dcterms:modified xsi:type="dcterms:W3CDTF">2017-03-17T13:49:03Z</dcterms:modified>
</cp:coreProperties>
</file>