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4045AB-D0D7-42B6-8706-DF47A215AB4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B059F4-3C86-4E8A-9516-F1E19034BF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ROOTS OF WESTERN IMPERIALISM</a:t>
            </a:r>
            <a:endParaRPr lang="en-US" sz="6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 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2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1870-1914</a:t>
            </a:r>
          </a:p>
          <a:p>
            <a:r>
              <a:rPr lang="en-US" dirty="0" smtClean="0"/>
              <a:t>Europe, Japan, and US controlled most of the world</a:t>
            </a:r>
          </a:p>
          <a:p>
            <a:r>
              <a:rPr lang="en-US" dirty="0" smtClean="0"/>
              <a:t>Began with trade</a:t>
            </a:r>
          </a:p>
          <a:p>
            <a:pPr lvl="1"/>
            <a:r>
              <a:rPr lang="en-US" dirty="0" smtClean="0"/>
              <a:t>Military would then come in to protect citizens</a:t>
            </a:r>
          </a:p>
          <a:p>
            <a:pPr lvl="2"/>
            <a:r>
              <a:rPr lang="en-US" dirty="0" smtClean="0"/>
              <a:t>Imperial power would improve infrastructure to benefit their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1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Settlement colonies</a:t>
            </a:r>
          </a:p>
          <a:p>
            <a:pPr lvl="1"/>
            <a:r>
              <a:rPr lang="en-US" dirty="0" smtClean="0"/>
              <a:t>Large groups of people from a country living together in a new territory</a:t>
            </a:r>
          </a:p>
          <a:p>
            <a:r>
              <a:rPr lang="en-US" dirty="0" smtClean="0"/>
              <a:t>Dependent colonies</a:t>
            </a:r>
          </a:p>
          <a:p>
            <a:pPr lvl="1"/>
            <a:r>
              <a:rPr lang="en-US" dirty="0" smtClean="0"/>
              <a:t>Imperial officials ruled the local peoples</a:t>
            </a:r>
          </a:p>
          <a:p>
            <a:r>
              <a:rPr lang="en-US" dirty="0" smtClean="0"/>
              <a:t>Protectorates</a:t>
            </a:r>
          </a:p>
          <a:p>
            <a:pPr lvl="1"/>
            <a:r>
              <a:rPr lang="en-US" dirty="0" smtClean="0"/>
              <a:t>Local leaders allowed to keep titles; real power lies with the </a:t>
            </a:r>
            <a:r>
              <a:rPr lang="en-US" dirty="0"/>
              <a:t>I</a:t>
            </a:r>
            <a:r>
              <a:rPr lang="en-US" dirty="0" smtClean="0"/>
              <a:t>mperialist powers</a:t>
            </a:r>
          </a:p>
          <a:p>
            <a:r>
              <a:rPr lang="en-US" dirty="0" smtClean="0"/>
              <a:t>Spheres of Influence</a:t>
            </a:r>
          </a:p>
          <a:p>
            <a:pPr lvl="1"/>
            <a:r>
              <a:rPr lang="en-US" dirty="0" smtClean="0"/>
              <a:t>An Imperialist power would have a special interest in a territory and other imperialist powers would respect that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Rivalries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1870-1914 rise of nationalism</a:t>
            </a:r>
          </a:p>
          <a:p>
            <a:r>
              <a:rPr lang="en-US" dirty="0" smtClean="0"/>
              <a:t>Imperial countries created large navies to protect their merchant marines</a:t>
            </a:r>
          </a:p>
          <a:p>
            <a:pPr lvl="1"/>
            <a:r>
              <a:rPr lang="en-US" dirty="0" smtClean="0"/>
              <a:t>“coaling stations”</a:t>
            </a:r>
          </a:p>
          <a:p>
            <a:r>
              <a:rPr lang="en-US" dirty="0" smtClean="0"/>
              <a:t>Colonies provided new sources of soldiers</a:t>
            </a:r>
          </a:p>
          <a:p>
            <a:r>
              <a:rPr lang="en-US" dirty="0" smtClean="0"/>
              <a:t>Provide bases for security of their global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7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Motives of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materials</a:t>
            </a:r>
          </a:p>
          <a:p>
            <a:r>
              <a:rPr lang="en-US" dirty="0" smtClean="0"/>
              <a:t>Establishment of new markets</a:t>
            </a:r>
          </a:p>
          <a:p>
            <a:pPr lvl="1"/>
            <a:r>
              <a:rPr lang="en-US" dirty="0" smtClean="0"/>
              <a:t>Availability of goods</a:t>
            </a:r>
          </a:p>
          <a:p>
            <a:pPr lvl="1"/>
            <a:r>
              <a:rPr lang="en-US" dirty="0" smtClean="0"/>
              <a:t>Change locals habits</a:t>
            </a:r>
          </a:p>
          <a:p>
            <a:pPr lvl="1"/>
            <a:r>
              <a:rPr lang="en-US" dirty="0" smtClean="0"/>
              <a:t>Tariffs</a:t>
            </a:r>
          </a:p>
          <a:p>
            <a:r>
              <a:rPr lang="en-US" dirty="0" smtClean="0"/>
              <a:t>Rapid population growth</a:t>
            </a:r>
          </a:p>
          <a:p>
            <a:r>
              <a:rPr lang="en-US" dirty="0" smtClean="0"/>
              <a:t>Invest industrial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0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Motives of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“White Man’s Burden”</a:t>
            </a:r>
          </a:p>
          <a:p>
            <a:pPr lvl="1"/>
            <a:r>
              <a:rPr lang="en-US" dirty="0" smtClean="0"/>
              <a:t>Rudyard Kipling</a:t>
            </a:r>
          </a:p>
          <a:p>
            <a:pPr lvl="1"/>
            <a:r>
              <a:rPr lang="en-US" dirty="0" smtClean="0"/>
              <a:t>Justification for imperialism</a:t>
            </a:r>
          </a:p>
          <a:p>
            <a:r>
              <a:rPr lang="en-US" dirty="0" smtClean="0"/>
              <a:t>Missionaries </a:t>
            </a:r>
          </a:p>
          <a:p>
            <a:r>
              <a:rPr lang="en-US" dirty="0" smtClean="0"/>
              <a:t>Share western civilization</a:t>
            </a:r>
          </a:p>
          <a:p>
            <a:r>
              <a:rPr lang="en-US" dirty="0" smtClean="0"/>
              <a:t>Social Darwinism</a:t>
            </a:r>
          </a:p>
          <a:p>
            <a:pPr lvl="1"/>
            <a:r>
              <a:rPr lang="en-US" dirty="0" smtClean="0"/>
              <a:t>Survival of the fittest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0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Nationalism </a:t>
            </a:r>
          </a:p>
          <a:p>
            <a:r>
              <a:rPr lang="en-US" dirty="0" smtClean="0"/>
              <a:t>Imperialism</a:t>
            </a:r>
          </a:p>
          <a:p>
            <a:r>
              <a:rPr lang="en-US" dirty="0" smtClean="0"/>
              <a:t>Settlement colonies</a:t>
            </a:r>
          </a:p>
          <a:p>
            <a:r>
              <a:rPr lang="en-US" dirty="0" smtClean="0"/>
              <a:t>Dependent colonies</a:t>
            </a:r>
          </a:p>
          <a:p>
            <a:r>
              <a:rPr lang="en-US" dirty="0" smtClean="0"/>
              <a:t>Social Darwinism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Protectorates</a:t>
            </a:r>
          </a:p>
          <a:p>
            <a:r>
              <a:rPr lang="en-US" dirty="0" smtClean="0"/>
              <a:t>Spheres of Influence</a:t>
            </a:r>
          </a:p>
          <a:p>
            <a:r>
              <a:rPr lang="en-US" dirty="0" smtClean="0"/>
              <a:t>Coaling station</a:t>
            </a:r>
          </a:p>
          <a:p>
            <a:r>
              <a:rPr lang="en-US" dirty="0" smtClean="0"/>
              <a:t>“White Man’s Burden”</a:t>
            </a:r>
          </a:p>
          <a:p>
            <a:r>
              <a:rPr lang="en-US" dirty="0" smtClean="0"/>
              <a:t>Tariffs </a:t>
            </a:r>
          </a:p>
        </p:txBody>
      </p:sp>
    </p:spTree>
    <p:extLst>
      <p:ext uri="{BB962C8B-B14F-4D97-AF65-F5344CB8AC3E}">
        <p14:creationId xmlns:p14="http://schemas.microsoft.com/office/powerpoint/2010/main" val="81958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</TotalTime>
  <Words>207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ROOTS OF WESTERN IMPERIALISM</vt:lpstr>
      <vt:lpstr>Modern Imperialism</vt:lpstr>
      <vt:lpstr>Types of Imperialism</vt:lpstr>
      <vt:lpstr>National Rivalries</vt:lpstr>
      <vt:lpstr>Economic Motives of Imperialism</vt:lpstr>
      <vt:lpstr>Cultural Motives of Imperialism</vt:lpstr>
      <vt:lpstr>Vocabulary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OF WESTERN IMPERIALISM</dc:title>
  <dc:creator>gilmore</dc:creator>
  <cp:lastModifiedBy>gilmore</cp:lastModifiedBy>
  <cp:revision>3</cp:revision>
  <dcterms:created xsi:type="dcterms:W3CDTF">2014-04-16T13:49:12Z</dcterms:created>
  <dcterms:modified xsi:type="dcterms:W3CDTF">2014-04-16T18:34:18Z</dcterms:modified>
</cp:coreProperties>
</file>