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B8B04-1E1B-445E-9572-8CC31BBE2AF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B31A38-FFBF-45A0-A0D4-10FDADF3A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B8B04-1E1B-445E-9572-8CC31BBE2AF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B31A38-FFBF-45A0-A0D4-10FDADF3A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B8B04-1E1B-445E-9572-8CC31BBE2AF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B31A38-FFBF-45A0-A0D4-10FDADF3A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B8B04-1E1B-445E-9572-8CC31BBE2AF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B31A38-FFBF-45A0-A0D4-10FDADF3A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B8B04-1E1B-445E-9572-8CC31BBE2AF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B31A38-FFBF-45A0-A0D4-10FDADF3A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B8B04-1E1B-445E-9572-8CC31BBE2AF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B31A38-FFBF-45A0-A0D4-10FDADF3A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B8B04-1E1B-445E-9572-8CC31BBE2AF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B31A38-FFBF-45A0-A0D4-10FDADF3A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B8B04-1E1B-445E-9572-8CC31BBE2AF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B31A38-FFBF-45A0-A0D4-10FDADF3A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B8B04-1E1B-445E-9572-8CC31BBE2AF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B31A38-FFBF-45A0-A0D4-10FDADF3A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B8B04-1E1B-445E-9572-8CC31BBE2AF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B31A38-FFBF-45A0-A0D4-10FDADF3A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B8B04-1E1B-445E-9572-8CC31BBE2AF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B31A38-FFBF-45A0-A0D4-10FDADF3AE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64B8B04-1E1B-445E-9572-8CC31BBE2AF1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DB31A38-FFBF-45A0-A0D4-10FDADF3A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Rise of Totalitarian States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4 Leaders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Fascism-government glorifies the state over the individual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1000" y="530352"/>
            <a:ext cx="4065272" cy="43891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Benito Mussolini</a:t>
            </a:r>
          </a:p>
          <a:p>
            <a:r>
              <a:rPr lang="en-US" smtClean="0"/>
              <a:t>Italy</a:t>
            </a:r>
          </a:p>
          <a:p>
            <a:r>
              <a:rPr lang="en-US" dirty="0" smtClean="0"/>
              <a:t>Created the 1</a:t>
            </a:r>
            <a:r>
              <a:rPr lang="en-US" baseline="30000" dirty="0" smtClean="0"/>
              <a:t>st</a:t>
            </a:r>
            <a:r>
              <a:rPr lang="en-US" dirty="0" smtClean="0"/>
              <a:t> Fascist Party</a:t>
            </a:r>
          </a:p>
          <a:p>
            <a:r>
              <a:rPr lang="en-US" dirty="0" smtClean="0"/>
              <a:t>1929</a:t>
            </a:r>
          </a:p>
          <a:p>
            <a:r>
              <a:rPr lang="en-US" dirty="0" smtClean="0"/>
              <a:t>Hitler’s friend</a:t>
            </a:r>
          </a:p>
          <a:p>
            <a:r>
              <a:rPr lang="en-US" dirty="0" smtClean="0"/>
              <a:t>Followers were called Black Shirts</a:t>
            </a:r>
          </a:p>
          <a:p>
            <a:r>
              <a:rPr lang="en-US" dirty="0" smtClean="0"/>
              <a:t>Nicknamed “Il Duce”</a:t>
            </a:r>
          </a:p>
          <a:p>
            <a:r>
              <a:rPr lang="en-US" dirty="0" smtClean="0"/>
              <a:t>Executed in 1945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" name="Content Placeholder 5" descr="benito mussolin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638800" y="609600"/>
            <a:ext cx="3048000" cy="3733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 descr="fascist italian symb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457200"/>
            <a:ext cx="2066925" cy="274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Benito ruled over Italy</a:t>
            </a:r>
            <a:endParaRPr lang="en-US" dirty="0"/>
          </a:p>
        </p:txBody>
      </p:sp>
      <p:pic>
        <p:nvPicPr>
          <p:cNvPr id="5" name="Content Placeholder 4" descr="Europe1918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14350" y="871174"/>
            <a:ext cx="3932238" cy="3707539"/>
          </a:xfrm>
        </p:spPr>
      </p:pic>
      <p:pic>
        <p:nvPicPr>
          <p:cNvPr id="6" name="Content Placeholder 5" descr="blank_europe_map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56150" y="1152684"/>
            <a:ext cx="3930650" cy="314452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Adolf Hitler		-</a:t>
            </a:r>
            <a:r>
              <a:rPr lang="en-US" dirty="0" err="1" smtClean="0"/>
              <a:t>Facism</a:t>
            </a:r>
            <a:endParaRPr lang="en-US" dirty="0"/>
          </a:p>
        </p:txBody>
      </p:sp>
      <p:pic>
        <p:nvPicPr>
          <p:cNvPr id="5" name="Content Placeholder 4" descr="Hitle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533400"/>
            <a:ext cx="2175669" cy="3657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530352"/>
            <a:ext cx="3734280" cy="49560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smtClean="0"/>
              <a:t>Germany – Swastika</a:t>
            </a:r>
          </a:p>
          <a:p>
            <a:r>
              <a:rPr lang="en-US" sz="2400" dirty="0" smtClean="0"/>
              <a:t>Led Nazi Party</a:t>
            </a:r>
          </a:p>
          <a:p>
            <a:r>
              <a:rPr lang="en-US" sz="2400" dirty="0" smtClean="0"/>
              <a:t>Became Chancellor of Germany </a:t>
            </a:r>
          </a:p>
          <a:p>
            <a:r>
              <a:rPr lang="en-US" sz="2400" dirty="0" smtClean="0"/>
              <a:t>Took over in 1933</a:t>
            </a:r>
          </a:p>
          <a:p>
            <a:r>
              <a:rPr lang="en-US" sz="2400" dirty="0" smtClean="0"/>
              <a:t>Artist –wrote </a:t>
            </a:r>
            <a:r>
              <a:rPr lang="en-US" sz="2400" u="sng" dirty="0" smtClean="0"/>
              <a:t>Mein </a:t>
            </a:r>
            <a:r>
              <a:rPr lang="en-US" sz="2400" u="sng" dirty="0" err="1" smtClean="0"/>
              <a:t>Kamphf</a:t>
            </a:r>
            <a:r>
              <a:rPr lang="en-US" sz="2400" u="sng" dirty="0" smtClean="0"/>
              <a:t> </a:t>
            </a:r>
            <a:endParaRPr lang="en-US" sz="2400" u="sng" dirty="0" smtClean="0"/>
          </a:p>
          <a:p>
            <a:r>
              <a:rPr lang="en-US" sz="2400" dirty="0" smtClean="0"/>
              <a:t>Anti-Semitism </a:t>
            </a:r>
          </a:p>
          <a:p>
            <a:r>
              <a:rPr lang="en-US" sz="2400" dirty="0" smtClean="0"/>
              <a:t>Started WWII</a:t>
            </a:r>
          </a:p>
          <a:p>
            <a:r>
              <a:rPr lang="en-US" sz="2400" dirty="0" smtClean="0"/>
              <a:t>Committed suicide in 1945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 descr="nazi symb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533400"/>
            <a:ext cx="2438400" cy="1657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Adolf Hitler ruled over Germany</a:t>
            </a:r>
            <a:endParaRPr lang="en-US" dirty="0"/>
          </a:p>
        </p:txBody>
      </p:sp>
      <p:pic>
        <p:nvPicPr>
          <p:cNvPr id="5" name="Content Placeholder 4" descr="Germany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14350" y="1090073"/>
            <a:ext cx="3932238" cy="3269741"/>
          </a:xfrm>
        </p:spPr>
      </p:pic>
      <p:pic>
        <p:nvPicPr>
          <p:cNvPr id="6" name="Content Placeholder 5" descr="blank_europe_map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56150" y="1152684"/>
            <a:ext cx="3930650" cy="314452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Joseph Stalin       	-Communist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USSR</a:t>
            </a:r>
          </a:p>
          <a:p>
            <a:r>
              <a:rPr lang="en-US" dirty="0" smtClean="0"/>
              <a:t>Leader of (1929) Communist Party </a:t>
            </a:r>
          </a:p>
          <a:p>
            <a:r>
              <a:rPr lang="en-US" dirty="0" smtClean="0"/>
              <a:t>Helped Allies defeat Hitler</a:t>
            </a:r>
          </a:p>
          <a:p>
            <a:r>
              <a:rPr lang="en-US" dirty="0" smtClean="0"/>
              <a:t>5-year plan=have more industry</a:t>
            </a:r>
          </a:p>
          <a:p>
            <a:r>
              <a:rPr lang="en-US" dirty="0" err="1" smtClean="0"/>
              <a:t>Stalinsim</a:t>
            </a:r>
            <a:r>
              <a:rPr lang="en-US" dirty="0" smtClean="0"/>
              <a:t>-brutal communism</a:t>
            </a:r>
          </a:p>
          <a:p>
            <a:r>
              <a:rPr lang="en-US" dirty="0" smtClean="0"/>
              <a:t>Died 1953-naturally</a:t>
            </a:r>
          </a:p>
          <a:p>
            <a:endParaRPr lang="en-US" dirty="0"/>
          </a:p>
        </p:txBody>
      </p:sp>
      <p:pic>
        <p:nvPicPr>
          <p:cNvPr id="5" name="Content Placeholder 4" descr="joseph stali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019800" y="2362200"/>
            <a:ext cx="2455863" cy="30059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communist symb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0" y="533400"/>
            <a:ext cx="1857375" cy="2466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Stalin ruled over the U.S.S.R.</a:t>
            </a:r>
            <a:endParaRPr lang="en-US" dirty="0"/>
          </a:p>
        </p:txBody>
      </p:sp>
      <p:pic>
        <p:nvPicPr>
          <p:cNvPr id="5" name="Content Placeholder 4" descr="WWI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990600"/>
            <a:ext cx="4038600" cy="3733799"/>
          </a:xfrm>
        </p:spPr>
      </p:pic>
      <p:pic>
        <p:nvPicPr>
          <p:cNvPr id="6" name="Content Placeholder 5" descr="eurasia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56150" y="1358714"/>
            <a:ext cx="3930650" cy="273245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Hideki </a:t>
            </a:r>
            <a:r>
              <a:rPr lang="en-US" dirty="0" err="1" smtClean="0"/>
              <a:t>Tojo</a:t>
            </a:r>
            <a:r>
              <a:rPr lang="en-US" dirty="0" smtClean="0"/>
              <a:t>	-military leader</a:t>
            </a:r>
            <a:endParaRPr lang="en-US" dirty="0"/>
          </a:p>
        </p:txBody>
      </p:sp>
      <p:pic>
        <p:nvPicPr>
          <p:cNvPr id="5" name="Content Placeholder 4" descr="hideki tojo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2328069" cy="3581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530352"/>
            <a:ext cx="3657600" cy="4389120"/>
          </a:xfrm>
        </p:spPr>
        <p:txBody>
          <a:bodyPr/>
          <a:lstStyle/>
          <a:p>
            <a:r>
              <a:rPr lang="en-US" dirty="0" smtClean="0"/>
              <a:t>Japan</a:t>
            </a:r>
          </a:p>
          <a:p>
            <a:r>
              <a:rPr lang="en-US" dirty="0" smtClean="0"/>
              <a:t>Attacked Pearl Harbor</a:t>
            </a:r>
          </a:p>
          <a:p>
            <a:r>
              <a:rPr lang="en-US" dirty="0" smtClean="0"/>
              <a:t>Friends with Hitler and Mussolini</a:t>
            </a:r>
          </a:p>
          <a:p>
            <a:r>
              <a:rPr lang="en-US" dirty="0" smtClean="0"/>
              <a:t>Nickname “the Razor”</a:t>
            </a:r>
          </a:p>
          <a:p>
            <a:r>
              <a:rPr lang="en-US" dirty="0" smtClean="0"/>
              <a:t>Hanged after WWII in 1948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 descr="japanese flag ww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3200400"/>
            <a:ext cx="2971800" cy="2028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Tojo</a:t>
            </a:r>
            <a:r>
              <a:rPr lang="en-US" dirty="0" smtClean="0"/>
              <a:t> ruled over Japan</a:t>
            </a:r>
            <a:endParaRPr lang="en-US" dirty="0"/>
          </a:p>
        </p:txBody>
      </p:sp>
      <p:pic>
        <p:nvPicPr>
          <p:cNvPr id="5" name="Content Placeholder 4" descr="Asi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609600"/>
            <a:ext cx="4114800" cy="4267199"/>
          </a:xfrm>
        </p:spPr>
      </p:pic>
      <p:pic>
        <p:nvPicPr>
          <p:cNvPr id="6" name="Content Placeholder 5" descr="eurasia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56150" y="1358714"/>
            <a:ext cx="3930650" cy="273245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1270</TotalTime>
  <Words>127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Rise of Totalitarian States</vt:lpstr>
      <vt:lpstr>Fascism-government glorifies the state over the individual</vt:lpstr>
      <vt:lpstr>Benito ruled over Italy</vt:lpstr>
      <vt:lpstr>Adolf Hitler  -Facism</vt:lpstr>
      <vt:lpstr>Adolf Hitler ruled over Germany</vt:lpstr>
      <vt:lpstr>Joseph Stalin        -Communist</vt:lpstr>
      <vt:lpstr>Stalin ruled over the U.S.S.R.</vt:lpstr>
      <vt:lpstr>Hideki Tojo -military leader</vt:lpstr>
      <vt:lpstr>Tojo ruled over Japan</vt:lpstr>
    </vt:vector>
  </TitlesOfParts>
  <Company>Horry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 of Totalitarian States</dc:title>
  <dc:creator>jclark004</dc:creator>
  <cp:lastModifiedBy>jclark004</cp:lastModifiedBy>
  <cp:revision>7</cp:revision>
  <dcterms:created xsi:type="dcterms:W3CDTF">2012-02-09T16:51:19Z</dcterms:created>
  <dcterms:modified xsi:type="dcterms:W3CDTF">2015-02-11T12:17:22Z</dcterms:modified>
</cp:coreProperties>
</file>