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5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0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3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2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3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3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3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4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5CB3C-0548-406E-A922-ABD0427B0C8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F76F6-1D6C-4F4F-B263-68AA1BE0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0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Reform and Revolution in Russia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76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Vocabulary/Identify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Autocracy</a:t>
            </a:r>
          </a:p>
          <a:p>
            <a:r>
              <a:rPr lang="en-US" dirty="0" smtClean="0"/>
              <a:t>Czar</a:t>
            </a:r>
          </a:p>
          <a:p>
            <a:r>
              <a:rPr lang="en-US" dirty="0" err="1" smtClean="0"/>
              <a:t>Russification</a:t>
            </a:r>
            <a:endParaRPr lang="en-US" dirty="0" smtClean="0"/>
          </a:p>
          <a:p>
            <a:r>
              <a:rPr lang="en-US" dirty="0" smtClean="0"/>
              <a:t>Pan-Slavism</a:t>
            </a:r>
          </a:p>
          <a:p>
            <a:r>
              <a:rPr lang="en-US" dirty="0" smtClean="0"/>
              <a:t>Emancipation Edit</a:t>
            </a:r>
          </a:p>
          <a:p>
            <a:r>
              <a:rPr lang="en-US" dirty="0" smtClean="0"/>
              <a:t>Zemstvos</a:t>
            </a:r>
            <a:endParaRPr lang="en-US" dirty="0" smtClean="0"/>
          </a:p>
          <a:p>
            <a:r>
              <a:rPr lang="en-US" dirty="0" smtClean="0"/>
              <a:t>Nihilists</a:t>
            </a:r>
          </a:p>
          <a:p>
            <a:r>
              <a:rPr lang="en-US" dirty="0" smtClean="0"/>
              <a:t>Serfs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Populists</a:t>
            </a:r>
          </a:p>
          <a:p>
            <a:r>
              <a:rPr lang="en-US" dirty="0" smtClean="0"/>
              <a:t>People’s Will</a:t>
            </a:r>
          </a:p>
          <a:p>
            <a:r>
              <a:rPr lang="en-US" dirty="0" smtClean="0"/>
              <a:t>Pogroms</a:t>
            </a:r>
          </a:p>
          <a:p>
            <a:r>
              <a:rPr lang="en-US" dirty="0" smtClean="0"/>
              <a:t>Social Democratic Labor Party</a:t>
            </a:r>
          </a:p>
          <a:p>
            <a:r>
              <a:rPr lang="en-US" dirty="0" smtClean="0"/>
              <a:t>October Manifesto</a:t>
            </a:r>
          </a:p>
          <a:p>
            <a:r>
              <a:rPr lang="en-US" dirty="0" smtClean="0"/>
              <a:t>Duma </a:t>
            </a:r>
          </a:p>
        </p:txBody>
      </p:sp>
    </p:spTree>
    <p:extLst>
      <p:ext uri="{BB962C8B-B14F-4D97-AF65-F5344CB8AC3E}">
        <p14:creationId xmlns:p14="http://schemas.microsoft.com/office/powerpoint/2010/main" val="162164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Russian Empire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Largest territory of any European nation</a:t>
            </a:r>
          </a:p>
          <a:p>
            <a:r>
              <a:rPr lang="en-US" sz="3600" dirty="0" smtClean="0"/>
              <a:t>Highest population of any European nation</a:t>
            </a:r>
          </a:p>
          <a:p>
            <a:r>
              <a:rPr lang="en-US" sz="3600" dirty="0" smtClean="0"/>
              <a:t>Undeveloped natural resources</a:t>
            </a:r>
          </a:p>
          <a:p>
            <a:r>
              <a:rPr lang="en-US" sz="3600" dirty="0" smtClean="0"/>
              <a:t>Virtually landlocked (ports blocked by ice)</a:t>
            </a:r>
          </a:p>
          <a:p>
            <a:r>
              <a:rPr lang="en-US" sz="3600" dirty="0" smtClean="0"/>
              <a:t>Many ethnic groups; various languages, religions, histories, customs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359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5600" b="1" dirty="0" smtClean="0"/>
              <a:t>Nicholas I – Domestic Policy</a:t>
            </a:r>
            <a:endParaRPr lang="en-US" sz="5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Autocracy</a:t>
            </a:r>
          </a:p>
          <a:p>
            <a:r>
              <a:rPr lang="en-US" dirty="0" smtClean="0"/>
              <a:t>Liberal ideas from Europe affect ethnic minorities; calls for constitution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Russification</a:t>
            </a:r>
            <a:r>
              <a:rPr lang="en-US" dirty="0" smtClean="0"/>
              <a:t>”</a:t>
            </a:r>
          </a:p>
          <a:p>
            <a:pPr lvl="1"/>
            <a:r>
              <a:rPr lang="en-US" sz="3200" dirty="0" smtClean="0"/>
              <a:t>1830s to counter liberalism</a:t>
            </a:r>
          </a:p>
          <a:p>
            <a:pPr lvl="1"/>
            <a:r>
              <a:rPr lang="en-US" sz="3200" dirty="0" smtClean="0"/>
              <a:t>Censor press and speech</a:t>
            </a:r>
          </a:p>
          <a:p>
            <a:pPr lvl="1"/>
            <a:r>
              <a:rPr lang="en-US" sz="3200" dirty="0" smtClean="0"/>
              <a:t>Force non-Russians to use Russian language, Orthodox church, Russian customs/traditions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750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5800" b="1" dirty="0" smtClean="0"/>
              <a:t>Nicholas I – Foreign Policy</a:t>
            </a:r>
            <a:endParaRPr lang="en-US" sz="5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Pan-Slavism-union of all Slavic peoples under Russian leadership; especially Balkans</a:t>
            </a:r>
          </a:p>
          <a:p>
            <a:r>
              <a:rPr lang="en-US" sz="4400" dirty="0" smtClean="0"/>
              <a:t>Expansion: east to Asia, south to Ottoman Empire</a:t>
            </a:r>
          </a:p>
          <a:p>
            <a:r>
              <a:rPr lang="en-US" sz="4400" dirty="0" smtClean="0"/>
              <a:t>Crimean War-1850s; defeated by Ottoman Empire; lost territories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1216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Alexander II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Becomes czar in 1855</a:t>
            </a:r>
          </a:p>
          <a:p>
            <a:r>
              <a:rPr lang="en-US" sz="4400" dirty="0" smtClean="0"/>
              <a:t>Established new form of local gov’t, councils called </a:t>
            </a:r>
            <a:r>
              <a:rPr lang="en-US" sz="4400" dirty="0" err="1" smtClean="0"/>
              <a:t>zemstvos</a:t>
            </a:r>
            <a:endParaRPr lang="en-US" sz="4400" dirty="0" smtClean="0"/>
          </a:p>
          <a:p>
            <a:r>
              <a:rPr lang="en-US" sz="4400" dirty="0" smtClean="0"/>
              <a:t>Limited powers of secret police; expanded education; more freedoms to press; reorganized military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9970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Alexander II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3400" dirty="0" smtClean="0"/>
              <a:t>Labor Issues</a:t>
            </a:r>
          </a:p>
          <a:p>
            <a:pPr lvl="1"/>
            <a:r>
              <a:rPr lang="en-US" sz="3400" dirty="0" smtClean="0"/>
              <a:t>Not enough workers for factories-industrialists call to release serfs</a:t>
            </a:r>
          </a:p>
          <a:p>
            <a:pPr lvl="1"/>
            <a:r>
              <a:rPr lang="en-US" sz="3400" dirty="0" smtClean="0"/>
              <a:t>Calls to eliminate serfdom-liberals &amp; Europeans</a:t>
            </a:r>
          </a:p>
          <a:p>
            <a:pPr lvl="1"/>
            <a:r>
              <a:rPr lang="en-US" sz="3400" dirty="0" smtClean="0"/>
              <a:t>Modernize Russia-should not own people-Europeans had already abolish slavery</a:t>
            </a:r>
          </a:p>
          <a:p>
            <a:pPr lvl="1"/>
            <a:r>
              <a:rPr lang="en-US" sz="3400" dirty="0" smtClean="0"/>
              <a:t>Emancipation </a:t>
            </a:r>
            <a:r>
              <a:rPr lang="en-US" sz="3400" dirty="0" smtClean="0"/>
              <a:t>Edict-frees </a:t>
            </a:r>
            <a:r>
              <a:rPr lang="en-US" sz="3400" dirty="0" smtClean="0"/>
              <a:t>serfs, 1861</a:t>
            </a:r>
          </a:p>
        </p:txBody>
      </p:sp>
    </p:spTree>
    <p:extLst>
      <p:ext uri="{BB962C8B-B14F-4D97-AF65-F5344CB8AC3E}">
        <p14:creationId xmlns:p14="http://schemas.microsoft.com/office/powerpoint/2010/main" val="347028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Russian Radicals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Nihilists-calls to build completely new Russia</a:t>
            </a:r>
          </a:p>
          <a:p>
            <a:r>
              <a:rPr lang="en-US" sz="4000" dirty="0" smtClean="0"/>
              <a:t>Populists-educate/teach peasants, divide nobles land among peasants</a:t>
            </a:r>
          </a:p>
          <a:p>
            <a:r>
              <a:rPr lang="en-US" sz="4000" dirty="0" smtClean="0"/>
              <a:t>People’s Will-violent radical group, used terrorism to promote demands; assassinates Alexander II in 1881 with bomb attack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012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Nicholas II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754563"/>
          </a:xfrm>
        </p:spPr>
        <p:txBody>
          <a:bodyPr>
            <a:noAutofit/>
          </a:bodyPr>
          <a:lstStyle/>
          <a:p>
            <a:r>
              <a:rPr lang="en-US" sz="3400" dirty="0" smtClean="0"/>
              <a:t>Reaction to assassination is to become more conservative, ends liberal reforms, establishes censorship; intensifies </a:t>
            </a:r>
            <a:r>
              <a:rPr lang="en-US" sz="3400" dirty="0" err="1" smtClean="0"/>
              <a:t>Russification</a:t>
            </a:r>
            <a:endParaRPr lang="en-US" sz="3400" dirty="0" smtClean="0"/>
          </a:p>
          <a:p>
            <a:r>
              <a:rPr lang="en-US" sz="3400" dirty="0" smtClean="0"/>
              <a:t>Pogroms-discrimination against Jews, led to massacres in 1881</a:t>
            </a:r>
          </a:p>
          <a:p>
            <a:r>
              <a:rPr lang="en-US" sz="3400" dirty="0" smtClean="0"/>
              <a:t>Harsh reaction to Czar’s actions, liberals and radicals have support of new worker class</a:t>
            </a:r>
          </a:p>
          <a:p>
            <a:r>
              <a:rPr lang="en-US" sz="3400" dirty="0" smtClean="0"/>
              <a:t>1898 socialists form Social Democratic Labor Party; grows increasingly radical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9641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Revolution of 1905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Russo-Japanese </a:t>
            </a:r>
            <a:r>
              <a:rPr lang="en-US" dirty="0" smtClean="0"/>
              <a:t>War-1904/1905</a:t>
            </a:r>
            <a:r>
              <a:rPr lang="en-US" dirty="0" smtClean="0"/>
              <a:t>; Japan defeats Russia; exposes corrupt inefficient government</a:t>
            </a:r>
          </a:p>
          <a:p>
            <a:r>
              <a:rPr lang="en-US" dirty="0" smtClean="0"/>
              <a:t>Pogroms against Jews intensifies</a:t>
            </a:r>
          </a:p>
          <a:p>
            <a:r>
              <a:rPr lang="en-US" dirty="0" smtClean="0"/>
              <a:t>“Bloody Sunday”-Jan 22, 1905;czar’s troops fire upon unarmed strikers; triggers revolution</a:t>
            </a:r>
          </a:p>
          <a:p>
            <a:r>
              <a:rPr lang="en-US" dirty="0" smtClean="0"/>
              <a:t>Czar issues October Manifesto-promises individual liberties, establishes Duma</a:t>
            </a:r>
          </a:p>
          <a:p>
            <a:r>
              <a:rPr lang="en-US" dirty="0" smtClean="0"/>
              <a:t>Revolution fails to unseat Czar/government</a:t>
            </a:r>
          </a:p>
          <a:p>
            <a:pPr lvl="1"/>
            <a:r>
              <a:rPr lang="en-US" dirty="0" smtClean="0"/>
              <a:t>Army remained loyal to Czar</a:t>
            </a:r>
          </a:p>
          <a:p>
            <a:pPr lvl="1"/>
            <a:r>
              <a:rPr lang="en-US" dirty="0" smtClean="0"/>
              <a:t>France loaned money to Czar’s government</a:t>
            </a:r>
          </a:p>
          <a:p>
            <a:pPr lvl="1"/>
            <a:r>
              <a:rPr lang="en-US" dirty="0" smtClean="0"/>
              <a:t>Revolutionary groups were not united in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5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360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Reform and Revolution in Russia</vt:lpstr>
      <vt:lpstr>Russian Empire</vt:lpstr>
      <vt:lpstr>Nicholas I – Domestic Policy</vt:lpstr>
      <vt:lpstr>Nicholas I – Foreign Policy</vt:lpstr>
      <vt:lpstr>Alexander II</vt:lpstr>
      <vt:lpstr>Alexander II</vt:lpstr>
      <vt:lpstr>Russian Radicals</vt:lpstr>
      <vt:lpstr>Nicholas II</vt:lpstr>
      <vt:lpstr>Revolution of 1905</vt:lpstr>
      <vt:lpstr>Vocabulary/Identify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 and Revolution in Russia</dc:title>
  <dc:creator>gilmore</dc:creator>
  <cp:lastModifiedBy>gilmore</cp:lastModifiedBy>
  <cp:revision>6</cp:revision>
  <dcterms:created xsi:type="dcterms:W3CDTF">2013-03-13T10:53:12Z</dcterms:created>
  <dcterms:modified xsi:type="dcterms:W3CDTF">2015-03-30T10:36:46Z</dcterms:modified>
</cp:coreProperties>
</file>