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5D80893-5D5B-46F4-B9A4-DF1C5948D09B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3631-3B6C-42AD-8140-F9BA427D6F7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6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0893-5D5B-46F4-B9A4-DF1C5948D09B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3631-3B6C-42AD-8140-F9BA427D6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0893-5D5B-46F4-B9A4-DF1C5948D09B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3631-3B6C-42AD-8140-F9BA427D6F7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63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0893-5D5B-46F4-B9A4-DF1C5948D09B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3631-3B6C-42AD-8140-F9BA427D6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0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0893-5D5B-46F4-B9A4-DF1C5948D09B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3631-3B6C-42AD-8140-F9BA427D6F7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82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0893-5D5B-46F4-B9A4-DF1C5948D09B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3631-3B6C-42AD-8140-F9BA427D6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2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0893-5D5B-46F4-B9A4-DF1C5948D09B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3631-3B6C-42AD-8140-F9BA427D6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9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0893-5D5B-46F4-B9A4-DF1C5948D09B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3631-3B6C-42AD-8140-F9BA427D6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0893-5D5B-46F4-B9A4-DF1C5948D09B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3631-3B6C-42AD-8140-F9BA427D6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5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0893-5D5B-46F4-B9A4-DF1C5948D09B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3631-3B6C-42AD-8140-F9BA427D6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6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0893-5D5B-46F4-B9A4-DF1C5948D09B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3631-3B6C-42AD-8140-F9BA427D6F7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59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5D80893-5D5B-46F4-B9A4-DF1C5948D09B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7213631-3B6C-42AD-8140-F9BA427D6F7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86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253727">
            <a:off x="-1050131" y="2728980"/>
            <a:ext cx="13829059" cy="1893409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Bauhaus 93" panose="04030905020B02020C02" pitchFamily="82" charset="0"/>
              </a:rPr>
              <a:t>Political Geography</a:t>
            </a:r>
            <a:endParaRPr lang="en-US" sz="9600" b="1" dirty="0">
              <a:latin typeface="Bauhaus 93" panose="04030905020B02020C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615542"/>
            <a:ext cx="3200400" cy="2242457"/>
          </a:xfrm>
        </p:spPr>
        <p:txBody>
          <a:bodyPr>
            <a:normAutofit/>
          </a:bodyPr>
          <a:lstStyle/>
          <a:p>
            <a:r>
              <a:rPr lang="en-US" sz="5000" dirty="0" smtClean="0"/>
              <a:t>Vocabulary</a:t>
            </a:r>
          </a:p>
          <a:p>
            <a:r>
              <a:rPr lang="en-US" sz="3200" dirty="0" smtClean="0"/>
              <a:t>-David Dudley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271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Compact State</a:t>
            </a:r>
            <a:endParaRPr lang="en-US" sz="8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30398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-the geometric center of the country is relative the same distance from any border</a:t>
            </a:r>
          </a:p>
          <a:p>
            <a:r>
              <a:rPr lang="en-US" sz="2800" dirty="0" smtClean="0"/>
              <a:t>-the “ideal” compact state would be circular in shape</a:t>
            </a:r>
          </a:p>
          <a:p>
            <a:endParaRPr lang="en-US" dirty="0"/>
          </a:p>
          <a:p>
            <a:r>
              <a:rPr lang="en-US" sz="3200" u="sng" dirty="0" smtClean="0"/>
              <a:t>EXAMPLES</a:t>
            </a:r>
            <a:r>
              <a:rPr lang="en-US" dirty="0" smtClean="0"/>
              <a:t>:</a:t>
            </a:r>
          </a:p>
          <a:p>
            <a:r>
              <a:rPr lang="en-US" sz="2800" dirty="0" smtClean="0"/>
              <a:t>-Poland</a:t>
            </a:r>
          </a:p>
          <a:p>
            <a:r>
              <a:rPr lang="en-US" sz="2800" dirty="0" smtClean="0"/>
              <a:t>-Zimbabwe</a:t>
            </a:r>
            <a:endParaRPr lang="en-U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7468" y="1674928"/>
            <a:ext cx="4902891" cy="3638051"/>
          </a:xfrm>
        </p:spPr>
      </p:pic>
    </p:spTree>
    <p:extLst>
      <p:ext uri="{BB962C8B-B14F-4D97-AF65-F5344CB8AC3E}">
        <p14:creationId xmlns:p14="http://schemas.microsoft.com/office/powerpoint/2010/main" val="2425836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</TotalTime>
  <Words>41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Bauhaus 93</vt:lpstr>
      <vt:lpstr>Tw Cen MT</vt:lpstr>
      <vt:lpstr>Tw Cen MT Condensed</vt:lpstr>
      <vt:lpstr>Wingdings 3</vt:lpstr>
      <vt:lpstr>Integral</vt:lpstr>
      <vt:lpstr>Political Geography</vt:lpstr>
      <vt:lpstr>Compact State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Geography</dc:title>
  <dc:creator>David Dudley</dc:creator>
  <cp:lastModifiedBy>David Dudley</cp:lastModifiedBy>
  <cp:revision>2</cp:revision>
  <dcterms:created xsi:type="dcterms:W3CDTF">2016-11-01T18:40:44Z</dcterms:created>
  <dcterms:modified xsi:type="dcterms:W3CDTF">2016-11-01T18:57:25Z</dcterms:modified>
</cp:coreProperties>
</file>