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3508640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935551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344389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4" name="Shape 14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132759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671943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480844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307834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78081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144826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38334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038639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347969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04338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1524000" y="1122362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5"/>
            <a:ext cx="4351338" cy="10515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5"/>
            <a:ext cx="5811838" cy="7734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599" cy="2852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831850" y="4589462"/>
            <a:ext cx="10515599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839787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839787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254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508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ctrTitle"/>
          </p:nvPr>
        </p:nvSpPr>
        <p:spPr>
          <a:xfrm>
            <a:off x="1524000" y="1122362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Unit 5: Political Geography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Gerrymandering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" name="Shape 1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28100" y="1110075"/>
            <a:ext cx="7663899" cy="5747924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Shape 140"/>
          <p:cNvSpPr txBox="1">
            <a:spLocks noGrp="1"/>
          </p:cNvSpPr>
          <p:nvPr>
            <p:ph type="title"/>
          </p:nvPr>
        </p:nvSpPr>
        <p:spPr>
          <a:xfrm>
            <a:off x="40450" y="0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Excess Vote Gerrymandering</a:t>
            </a:r>
          </a:p>
        </p:txBody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40450" y="1325687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Putting an excess amount 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of the opposite party into 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one district, 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and having them be 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 minority in the rest.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title"/>
          </p:nvPr>
        </p:nvSpPr>
        <p:spPr>
          <a:xfrm>
            <a:off x="0" y="0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Stacked Vote Gerrymandering</a:t>
            </a:r>
          </a:p>
        </p:txBody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0" y="12533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Put people in the opposite party 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into oddly shaped districts 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so that they can stay the minority. 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2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8" name="Shape 14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42050" y="1058025"/>
            <a:ext cx="7249950" cy="5799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End of Gerrymandering</a:t>
            </a:r>
          </a:p>
        </p:txBody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831850" y="4589462"/>
            <a:ext cx="10515600" cy="150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Gerrymandering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Drawing legislative boundaries to favor the party in power.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/>
              <a:t>A</a:t>
            </a: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big issue in the USA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Democrats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Republican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Why change boundaries?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Legislative districts are areas in which people’s votes are tied to. 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Districts vote and their representatives are counted.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buClr>
                <a:srgbClr val="FF0000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Districts have to be redrawn so that the populations are approximately the same.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0" y="0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/>
              <a:t>   </a:t>
            </a: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Districts</a:t>
            </a:r>
          </a:p>
        </p:txBody>
      </p:sp>
      <p:pic>
        <p:nvPicPr>
          <p:cNvPr id="103" name="Shape 10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98854" y="0"/>
            <a:ext cx="9493147" cy="6857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Legislative Districts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The boundaries of the districts are redrawn because migration changes the population.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The U.S. House of Representatives has 435 districts, they are redrawn every ten years.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They use the official Census Bureau data.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Gerrymandering History</a:t>
            </a:r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Elbridge Gerry, governor of Massachusetts, (1810-1812).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Redistricted his state to support his party. 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Europe redistricting is done by independent commission, that try and create efficient shapes. 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USA States</a:t>
            </a:r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1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few States in the USA follow the European model. </a:t>
            </a:r>
          </a:p>
          <a:p>
            <a:pPr marL="228600" marR="0" lvl="1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But most States allow the Legislature to redraw districts. </a:t>
            </a:r>
          </a:p>
          <a:p>
            <a:pPr marL="228600" marR="0" lvl="1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 the party in power tries to redraw districts to get more seat in the House of representatives. 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Supreme Court</a:t>
            </a:r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Made Gerrymandering illegal in 1985.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Districts stay the same until the Census every ten years.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Then both parties submit new plans for boundaries.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Because of the history of Gerrymandering, only 10% of House seats are competitive.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Wasted Vote Gerrymandering</a:t>
            </a:r>
          </a:p>
        </p:txBody>
      </p:sp>
      <p:pic>
        <p:nvPicPr>
          <p:cNvPr id="133" name="Shape 1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95349" y="1344125"/>
            <a:ext cx="7351824" cy="5513875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Puts opposite party 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members across districts 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so that they are the 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minority.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292</Words>
  <Application>Microsoft Office PowerPoint</Application>
  <PresentationFormat>Widescreen</PresentationFormat>
  <Paragraphs>54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Unit 5: Political Geography</vt:lpstr>
      <vt:lpstr>Gerrymandering</vt:lpstr>
      <vt:lpstr>Why change boundaries?</vt:lpstr>
      <vt:lpstr>   Districts</vt:lpstr>
      <vt:lpstr>Legislative Districts</vt:lpstr>
      <vt:lpstr>Gerrymandering History</vt:lpstr>
      <vt:lpstr>USA States</vt:lpstr>
      <vt:lpstr>Supreme Court</vt:lpstr>
      <vt:lpstr>Wasted Vote Gerrymandering</vt:lpstr>
      <vt:lpstr>Excess Vote Gerrymandering</vt:lpstr>
      <vt:lpstr>Stacked Vote Gerrymandering</vt:lpstr>
      <vt:lpstr>End of Gerrymandering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5: Political Geography</dc:title>
  <dc:creator>David Dudley</dc:creator>
  <cp:lastModifiedBy>David Dudley</cp:lastModifiedBy>
  <cp:revision>2</cp:revision>
  <dcterms:modified xsi:type="dcterms:W3CDTF">2017-03-28T11:25:55Z</dcterms:modified>
</cp:coreProperties>
</file>