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7086600" cy="93726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225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14788" y="0"/>
            <a:ext cx="3070225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06BDF0-EF4C-4C91-B86E-A8248F8B1B36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02700"/>
            <a:ext cx="3070225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14788" y="8902700"/>
            <a:ext cx="3070225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E25895-7F3A-44C4-B89B-19D989D5F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4323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3D495-5CB5-4ADF-9A6A-8095F3BE4A91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6144C-8A1F-4645-8FCF-91589F8DC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769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3D495-5CB5-4ADF-9A6A-8095F3BE4A91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6144C-8A1F-4645-8FCF-91589F8DC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913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3D495-5CB5-4ADF-9A6A-8095F3BE4A91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6144C-8A1F-4645-8FCF-91589F8DC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3D495-5CB5-4ADF-9A6A-8095F3BE4A91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6144C-8A1F-4645-8FCF-91589F8DC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769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3D495-5CB5-4ADF-9A6A-8095F3BE4A91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6144C-8A1F-4645-8FCF-91589F8DC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62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3D495-5CB5-4ADF-9A6A-8095F3BE4A91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6144C-8A1F-4645-8FCF-91589F8DC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342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3D495-5CB5-4ADF-9A6A-8095F3BE4A91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6144C-8A1F-4645-8FCF-91589F8DC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677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3D495-5CB5-4ADF-9A6A-8095F3BE4A91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6144C-8A1F-4645-8FCF-91589F8DC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613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3D495-5CB5-4ADF-9A6A-8095F3BE4A91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6144C-8A1F-4645-8FCF-91589F8DC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616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3D495-5CB5-4ADF-9A6A-8095F3BE4A91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6144C-8A1F-4645-8FCF-91589F8DC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112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3D495-5CB5-4ADF-9A6A-8095F3BE4A91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6144C-8A1F-4645-8FCF-91589F8DC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319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0000"/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33D495-5CB5-4ADF-9A6A-8095F3BE4A91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46144C-8A1F-4645-8FCF-91589F8DC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784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7425" y="2176528"/>
            <a:ext cx="11500833" cy="4159877"/>
          </a:xfrm>
        </p:spPr>
        <p:txBody>
          <a:bodyPr>
            <a:noAutofit/>
          </a:bodyPr>
          <a:lstStyle/>
          <a:p>
            <a:r>
              <a:rPr lang="en-US" sz="20000" b="1" dirty="0" smtClean="0">
                <a:latin typeface="Old English Text MT" panose="03040902040508030806" pitchFamily="66" charset="0"/>
              </a:rPr>
              <a:t>Law Education</a:t>
            </a:r>
            <a:endParaRPr lang="en-US" sz="20000" b="1" dirty="0">
              <a:latin typeface="Old English Text MT" panose="03040902040508030806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7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What is “law”?</a:t>
            </a:r>
            <a:endParaRPr lang="en-US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…the rules and regulations made and enforced by government that regulate the content of people within a society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0141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Needs to know…</a:t>
            </a:r>
            <a:endParaRPr lang="en-US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…what is: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…a rule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…a regulation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…enforcement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…a government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…conduct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…society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0395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547" y="365125"/>
            <a:ext cx="11887200" cy="1325563"/>
          </a:xfrm>
        </p:spPr>
        <p:txBody>
          <a:bodyPr>
            <a:normAutofit/>
          </a:bodyPr>
          <a:lstStyle/>
          <a:p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What is the purpose of government?</a:t>
            </a:r>
            <a:endParaRPr lang="en-US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…establish justice</a:t>
            </a:r>
          </a:p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…insure domestic tranquility</a:t>
            </a:r>
          </a:p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…provide for the common defense</a:t>
            </a:r>
          </a:p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…promote the general welfare</a:t>
            </a:r>
          </a:p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…secure the “Blessings of Liberty”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3271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4096" y="365125"/>
            <a:ext cx="10619704" cy="1325563"/>
          </a:xfrm>
        </p:spPr>
        <p:txBody>
          <a:bodyPr>
            <a:normAutofit/>
          </a:bodyPr>
          <a:lstStyle/>
          <a:p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Laws and Values: Goals of Law</a:t>
            </a:r>
            <a:endParaRPr lang="en-US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99867"/>
            <a:ext cx="11177789" cy="4351338"/>
          </a:xfrm>
        </p:spPr>
        <p:txBody>
          <a:bodyPr>
            <a:normAutofit lnSpcReduction="10000"/>
          </a:bodyPr>
          <a:lstStyle/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…protect basic human rights</a:t>
            </a:r>
          </a:p>
          <a:p>
            <a:r>
              <a:rPr lang="en-US" sz="4000" smtClean="0">
                <a:latin typeface="Arial" panose="020B0604020202020204" pitchFamily="34" charset="0"/>
                <a:cs typeface="Arial" panose="020B0604020202020204" pitchFamily="34" charset="0"/>
              </a:rPr>
              <a:t>…promote 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fairness</a:t>
            </a:r>
          </a:p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…help to resolve conflict</a:t>
            </a:r>
          </a:p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…promote order and stability</a:t>
            </a:r>
          </a:p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…promote desirable social/economic behaviors</a:t>
            </a:r>
          </a:p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…represent the will of the majority</a:t>
            </a:r>
          </a:p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…protect the rights of minorities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6503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Jurisprudence</a:t>
            </a:r>
            <a:endParaRPr lang="en-US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…the study of law and legal philosophy</a:t>
            </a:r>
          </a:p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…seeks to answer the question: </a:t>
            </a:r>
          </a:p>
          <a:p>
            <a:pPr marL="457200" lvl="1" indent="0">
              <a:buNone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457200" lvl="1" indent="0">
              <a:buNone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“What is LAW?”</a:t>
            </a:r>
            <a:endParaRPr lang="en-US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2220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491</TotalTime>
  <Words>141</Words>
  <Application>Microsoft Office PowerPoint</Application>
  <PresentationFormat>Widescreen</PresentationFormat>
  <Paragraphs>30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Old English Text MT</vt:lpstr>
      <vt:lpstr>Wingdings</vt:lpstr>
      <vt:lpstr>Office Theme</vt:lpstr>
      <vt:lpstr>Law Education</vt:lpstr>
      <vt:lpstr>What is “law”?</vt:lpstr>
      <vt:lpstr>Needs to know…</vt:lpstr>
      <vt:lpstr>What is the purpose of government?</vt:lpstr>
      <vt:lpstr>Laws and Values: Goals of Law</vt:lpstr>
      <vt:lpstr>Jurisprudence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Law Education</dc:title>
  <dc:creator>David Dudley</dc:creator>
  <cp:lastModifiedBy>David Dudley</cp:lastModifiedBy>
  <cp:revision>5</cp:revision>
  <cp:lastPrinted>2016-08-16T17:03:21Z</cp:lastPrinted>
  <dcterms:created xsi:type="dcterms:W3CDTF">2016-08-16T16:51:29Z</dcterms:created>
  <dcterms:modified xsi:type="dcterms:W3CDTF">2016-08-18T11:36:25Z</dcterms:modified>
</cp:coreProperties>
</file>