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E7AF-0BD0-4D6C-991B-57B451BC256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3EBC-6E76-4E50-8EF8-AFB6FFF15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>
            <a:noAutofit/>
          </a:bodyPr>
          <a:lstStyle/>
          <a:p>
            <a:r>
              <a:rPr lang="ja-JP" altLang="en-US" sz="9600" b="1" dirty="0" smtClean="0"/>
              <a:t>日本の帝国主義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“Power” Problems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Mfg labor unions-organized strikes</a:t>
            </a:r>
          </a:p>
          <a:p>
            <a:r>
              <a:rPr lang="en-US" sz="4400" dirty="0" smtClean="0"/>
              <a:t>Urban intellectuals/students looking to Western ideas of democracy, socialism, &amp; communism; question traditional values/norms</a:t>
            </a:r>
          </a:p>
          <a:p>
            <a:r>
              <a:rPr lang="en-US" sz="4400" dirty="0" smtClean="0"/>
              <a:t>Univ. male suffrage; women’s roles</a:t>
            </a:r>
          </a:p>
          <a:p>
            <a:r>
              <a:rPr lang="en-US" sz="4400" dirty="0" smtClean="0"/>
              <a:t>‘29 </a:t>
            </a:r>
            <a:r>
              <a:rPr lang="en-US" sz="4400" dirty="0" err="1" smtClean="0"/>
              <a:t>mkt</a:t>
            </a:r>
            <a:r>
              <a:rPr lang="en-US" sz="4400" dirty="0" smtClean="0"/>
              <a:t> collapse blamed on corrupt.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800" b="1" smtClean="0"/>
              <a:t>日本軍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Discontent in Japan seen as possible future problem</a:t>
            </a:r>
          </a:p>
          <a:p>
            <a:r>
              <a:rPr lang="en-US" sz="4400" dirty="0" smtClean="0"/>
              <a:t>Militarism seen as a way to unify country, influences social, economic, &amp; political development</a:t>
            </a:r>
          </a:p>
          <a:p>
            <a:r>
              <a:rPr lang="en-US" sz="4400" dirty="0" smtClean="0"/>
              <a:t>Military takes greater role in government and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800" b="1" smtClean="0"/>
              <a:t>日本軍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Military believes West will never treat Japan as equal</a:t>
            </a:r>
          </a:p>
          <a:p>
            <a:r>
              <a:rPr lang="en-US" sz="4400" dirty="0" smtClean="0"/>
              <a:t>Young influenced by belief in Japanese “purity”</a:t>
            </a:r>
          </a:p>
          <a:p>
            <a:r>
              <a:rPr lang="en-US" sz="4400" dirty="0" smtClean="0"/>
              <a:t>Japan s/b more independent &amp; return to traditional values</a:t>
            </a:r>
          </a:p>
          <a:p>
            <a:r>
              <a:rPr lang="en-US" sz="4400" dirty="0" smtClean="0"/>
              <a:t>Stronger military, Jap. Monroe </a:t>
            </a:r>
            <a:r>
              <a:rPr lang="en-US" sz="4400" dirty="0" err="1" smtClean="0"/>
              <a:t>Doct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9600" b="1" smtClean="0"/>
              <a:t>語彙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Universal male suffrage</a:t>
            </a:r>
          </a:p>
          <a:p>
            <a:r>
              <a:rPr lang="en-US" sz="4400" dirty="0" smtClean="0"/>
              <a:t>Treaty of Portsmouth</a:t>
            </a:r>
          </a:p>
          <a:p>
            <a:r>
              <a:rPr lang="en-US" sz="4400" dirty="0" smtClean="0"/>
              <a:t>Sino-Japanese War</a:t>
            </a:r>
          </a:p>
          <a:p>
            <a:r>
              <a:rPr lang="en-US" sz="4400" dirty="0" smtClean="0"/>
              <a:t>Russo-Japanese War</a:t>
            </a:r>
          </a:p>
          <a:p>
            <a:endParaRPr lang="en-US" sz="4400" dirty="0"/>
          </a:p>
          <a:p>
            <a:r>
              <a:rPr lang="ja-JP" altLang="en-US" sz="4400" dirty="0" smtClean="0"/>
              <a:t>デビッド</a:t>
            </a:r>
            <a:r>
              <a:rPr lang="en-US" altLang="ja-JP" sz="4400" dirty="0" smtClean="0"/>
              <a:t>·</a:t>
            </a:r>
            <a:r>
              <a:rPr lang="ja-JP" altLang="en-US" sz="4400" dirty="0" smtClean="0"/>
              <a:t>ダッドリ</a:t>
            </a:r>
            <a:r>
              <a:rPr lang="ja-JP" altLang="en-US" sz="4400" dirty="0" smtClean="0"/>
              <a:t>ー</a:t>
            </a:r>
            <a:endParaRPr lang="ja-JP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800" b="1" smtClean="0"/>
              <a:t>日本の拡張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Meiji Restoration changed Japan into a modern </a:t>
            </a:r>
            <a:r>
              <a:rPr lang="en-US" sz="4400" dirty="0" err="1" smtClean="0"/>
              <a:t>indust</a:t>
            </a:r>
            <a:r>
              <a:rPr lang="en-US" sz="4400" dirty="0" smtClean="0"/>
              <a:t>. </a:t>
            </a:r>
            <a:r>
              <a:rPr lang="en-US" sz="4400" dirty="0" smtClean="0"/>
              <a:t>&amp; </a:t>
            </a:r>
            <a:r>
              <a:rPr lang="en-US" sz="4400" dirty="0" smtClean="0"/>
              <a:t>mil. </a:t>
            </a:r>
            <a:r>
              <a:rPr lang="en-US" sz="4400" dirty="0" smtClean="0"/>
              <a:t>power</a:t>
            </a:r>
          </a:p>
          <a:p>
            <a:r>
              <a:rPr lang="en-US" sz="4400" dirty="0" smtClean="0"/>
              <a:t>Allows Japan to extend its influence</a:t>
            </a:r>
          </a:p>
          <a:p>
            <a:pPr lvl="1"/>
            <a:r>
              <a:rPr lang="en-US" sz="4000" dirty="0" smtClean="0"/>
              <a:t>Wants raw materials for industry</a:t>
            </a:r>
          </a:p>
          <a:p>
            <a:pPr lvl="1"/>
            <a:r>
              <a:rPr lang="en-US" sz="4000" dirty="0" smtClean="0"/>
              <a:t>Will provide markets for products</a:t>
            </a:r>
          </a:p>
          <a:p>
            <a:pPr lvl="1"/>
            <a:r>
              <a:rPr lang="en-US" sz="4000" dirty="0" smtClean="0"/>
              <a:t>Show the West Japan’s progression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9800" b="1" smtClean="0"/>
              <a:t>韓国 </a:t>
            </a:r>
            <a:endParaRPr lang="en-US" sz="9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Korea independent 1895 after Sino-Japanese War</a:t>
            </a:r>
          </a:p>
          <a:p>
            <a:r>
              <a:rPr lang="en-US" sz="4400" dirty="0" smtClean="0"/>
              <a:t>Japan soon dominates Korean government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9600" b="1" smtClean="0"/>
              <a:t>満州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After Boxer Rebellion Russia keeps troops in Manchuria</a:t>
            </a:r>
          </a:p>
          <a:p>
            <a:r>
              <a:rPr lang="en-US" sz="4400" dirty="0" smtClean="0"/>
              <a:t>Russia forces China to allow RR</a:t>
            </a:r>
          </a:p>
          <a:p>
            <a:r>
              <a:rPr lang="en-US" sz="4400" dirty="0" smtClean="0"/>
              <a:t>Japan thinks Russia is preparing to dominate Manchuria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9600" b="1" smtClean="0"/>
              <a:t>満州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Japan thinks war with Russia is likely</a:t>
            </a:r>
          </a:p>
          <a:p>
            <a:r>
              <a:rPr lang="en-US" sz="4400" dirty="0" smtClean="0"/>
              <a:t>Japan signs alliance with </a:t>
            </a:r>
            <a:r>
              <a:rPr lang="en-US" sz="4400" dirty="0" err="1" smtClean="0"/>
              <a:t>Grt</a:t>
            </a:r>
            <a:r>
              <a:rPr lang="en-US" sz="4400" dirty="0" smtClean="0"/>
              <a:t> Britain</a:t>
            </a:r>
          </a:p>
          <a:p>
            <a:r>
              <a:rPr lang="en-US" sz="4400" dirty="0" smtClean="0"/>
              <a:t>This alliance pressures Russia to w/d</a:t>
            </a:r>
          </a:p>
          <a:p>
            <a:r>
              <a:rPr lang="en-US" sz="4400" dirty="0" smtClean="0"/>
              <a:t>Japan issues ultimatum, R-no ans.</a:t>
            </a:r>
          </a:p>
          <a:p>
            <a:r>
              <a:rPr lang="en-US" sz="4400" dirty="0" smtClean="0"/>
              <a:t>Japan attacks Russians in Manchuria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800" b="1" smtClean="0"/>
              <a:t>日露戦争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Japan pushes </a:t>
            </a:r>
            <a:r>
              <a:rPr lang="en-US" sz="4400" dirty="0" smtClean="0"/>
              <a:t>Russia </a:t>
            </a:r>
            <a:r>
              <a:rPr lang="en-US" sz="4400" dirty="0" smtClean="0"/>
              <a:t>back through Manchuria</a:t>
            </a:r>
          </a:p>
          <a:p>
            <a:r>
              <a:rPr lang="en-US" sz="4400" dirty="0" smtClean="0"/>
              <a:t>Japan destroys Russian Baltic fleet</a:t>
            </a:r>
          </a:p>
          <a:p>
            <a:r>
              <a:rPr lang="en-US" sz="4400" dirty="0" smtClean="0"/>
              <a:t>Losses of life and money high on both sides</a:t>
            </a:r>
          </a:p>
          <a:p>
            <a:r>
              <a:rPr lang="en-US" sz="4400" dirty="0" smtClean="0"/>
              <a:t>Request T Roosevelt to mediate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800" b="1" smtClean="0"/>
              <a:t>ポーツマス条約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Russia withdraws from Manchuria</a:t>
            </a:r>
          </a:p>
          <a:p>
            <a:r>
              <a:rPr lang="en-US" sz="4400" dirty="0" smtClean="0"/>
              <a:t>Cedes some Russian land to Japan</a:t>
            </a:r>
          </a:p>
          <a:p>
            <a:r>
              <a:rPr lang="en-US" sz="4400" dirty="0" smtClean="0"/>
              <a:t>Recognizes Japan as dominate power in Korea</a:t>
            </a:r>
          </a:p>
          <a:p>
            <a:r>
              <a:rPr lang="en-US" sz="4400" dirty="0" smtClean="0"/>
              <a:t>Japan shows its newfound prestige by annexing Korea in 1910</a:t>
            </a:r>
          </a:p>
          <a:p>
            <a:r>
              <a:rPr lang="en-US" sz="4400" dirty="0" smtClean="0"/>
              <a:t>No imperial powers protest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“Power” Problems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Japan has become one of the world’s leading industrial and military powers</a:t>
            </a:r>
          </a:p>
          <a:p>
            <a:r>
              <a:rPr lang="en-US" sz="4400" dirty="0" smtClean="0"/>
              <a:t>Higher standards of living</a:t>
            </a:r>
          </a:p>
          <a:p>
            <a:r>
              <a:rPr lang="en-US" sz="4400" dirty="0" smtClean="0"/>
              <a:t>New forms of healthcare</a:t>
            </a:r>
          </a:p>
          <a:p>
            <a:r>
              <a:rPr lang="en-US" sz="4400" dirty="0" smtClean="0"/>
              <a:t>Spurs pop. </a:t>
            </a:r>
            <a:r>
              <a:rPr lang="en-US" sz="4400" dirty="0" smtClean="0"/>
              <a:t>growth</a:t>
            </a:r>
            <a:r>
              <a:rPr lang="en-US" sz="4400" dirty="0" smtClean="0"/>
              <a:t>, cities grow</a:t>
            </a:r>
          </a:p>
          <a:p>
            <a:r>
              <a:rPr lang="en-US" sz="4400" dirty="0" smtClean="0"/>
              <a:t>Cultivating all available land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“Power” Problems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Food production can’t keep up with demand</a:t>
            </a:r>
          </a:p>
          <a:p>
            <a:r>
              <a:rPr lang="en-US" sz="4400" dirty="0" smtClean="0"/>
              <a:t>Japanese emigrate around the world</a:t>
            </a:r>
          </a:p>
          <a:p>
            <a:pPr lvl="1"/>
            <a:r>
              <a:rPr lang="en-US" sz="4000" dirty="0" smtClean="0"/>
              <a:t>Resent restrictions placed upon them</a:t>
            </a:r>
          </a:p>
          <a:p>
            <a:r>
              <a:rPr lang="en-US" sz="4400" dirty="0" smtClean="0"/>
              <a:t>Lack of raw materials</a:t>
            </a:r>
          </a:p>
          <a:p>
            <a:r>
              <a:rPr lang="en-US" sz="4400" dirty="0" smtClean="0"/>
              <a:t>Needs foreign markets to raise funds</a:t>
            </a:r>
          </a:p>
          <a:p>
            <a:pPr lvl="1"/>
            <a:r>
              <a:rPr lang="en-US" sz="4000" dirty="0" smtClean="0"/>
              <a:t>Met restrictions, tariffs, resentment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391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日本の帝国主義</vt:lpstr>
      <vt:lpstr>日本の拡張</vt:lpstr>
      <vt:lpstr>韓国 </vt:lpstr>
      <vt:lpstr>満州</vt:lpstr>
      <vt:lpstr>満州</vt:lpstr>
      <vt:lpstr>日露戦争</vt:lpstr>
      <vt:lpstr>ポーツマス条約</vt:lpstr>
      <vt:lpstr>“Power” Problems</vt:lpstr>
      <vt:lpstr>“Power” Problems</vt:lpstr>
      <vt:lpstr>“Power” Problems</vt:lpstr>
      <vt:lpstr>日本軍</vt:lpstr>
      <vt:lpstr>日本軍</vt:lpstr>
      <vt:lpstr>語彙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日本の帝国主義</dc:title>
  <dc:creator>ddudley9</dc:creator>
  <cp:lastModifiedBy>gilmore</cp:lastModifiedBy>
  <cp:revision>8</cp:revision>
  <dcterms:created xsi:type="dcterms:W3CDTF">2012-03-29T22:49:06Z</dcterms:created>
  <dcterms:modified xsi:type="dcterms:W3CDTF">2015-05-12T18:05:44Z</dcterms:modified>
</cp:coreProperties>
</file>