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3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9" r:id="rId18"/>
    <p:sldId id="280" r:id="rId19"/>
    <p:sldId id="281" r:id="rId20"/>
    <p:sldId id="282" r:id="rId21"/>
    <p:sldId id="283" r:id="rId22"/>
    <p:sldId id="287" r:id="rId23"/>
    <p:sldId id="288" r:id="rId24"/>
    <p:sldId id="289" r:id="rId25"/>
    <p:sldId id="292" r:id="rId26"/>
    <p:sldId id="290" r:id="rId27"/>
    <p:sldId id="293" r:id="rId28"/>
    <p:sldId id="297" r:id="rId29"/>
    <p:sldId id="365" r:id="rId30"/>
    <p:sldId id="36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61E45-D894-496D-A36A-18CC1ED4000C}" type="doc">
      <dgm:prSet loTypeId="urn:microsoft.com/office/officeart/2005/8/layout/default#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A7C6E1BF-8B80-4E35-A73E-8275A3CB6DDF}">
      <dgm:prSet phldrT="[Text]"/>
      <dgm:spPr/>
      <dgm:t>
        <a:bodyPr/>
        <a:lstStyle/>
        <a:p>
          <a:r>
            <a:rPr lang="en-US" dirty="0" smtClean="0"/>
            <a:t>Capital for investing in the means of production</a:t>
          </a:r>
          <a:endParaRPr lang="en-US" dirty="0"/>
        </a:p>
      </dgm:t>
    </dgm:pt>
    <dgm:pt modelId="{574069E7-9D53-4603-8B30-22A754645AE9}" type="parTrans" cxnId="{3B486D5D-5A67-40AA-AD67-1E98489FFFCF}">
      <dgm:prSet/>
      <dgm:spPr/>
      <dgm:t>
        <a:bodyPr/>
        <a:lstStyle/>
        <a:p>
          <a:endParaRPr lang="en-US"/>
        </a:p>
      </dgm:t>
    </dgm:pt>
    <dgm:pt modelId="{5DC40433-7285-4AB4-957F-9FF6A3B2F243}" type="sibTrans" cxnId="{3B486D5D-5A67-40AA-AD67-1E98489FFFCF}">
      <dgm:prSet/>
      <dgm:spPr/>
      <dgm:t>
        <a:bodyPr/>
        <a:lstStyle/>
        <a:p>
          <a:endParaRPr lang="en-US"/>
        </a:p>
      </dgm:t>
    </dgm:pt>
    <dgm:pt modelId="{BF707EC0-F978-4161-B5B1-69BBEF942F54}">
      <dgm:prSet phldrT="[Text]"/>
      <dgm:spPr/>
      <dgm:t>
        <a:bodyPr/>
        <a:lstStyle/>
        <a:p>
          <a:r>
            <a:rPr lang="en-US" dirty="0" smtClean="0"/>
            <a:t>Colonies and Markets for manufactured goods</a:t>
          </a:r>
          <a:endParaRPr lang="en-US" dirty="0"/>
        </a:p>
      </dgm:t>
    </dgm:pt>
    <dgm:pt modelId="{AEE71365-3984-43AD-83C0-8943CC0B70FD}" type="parTrans" cxnId="{503067CB-FD01-48D6-AA3C-A7420E8DCF48}">
      <dgm:prSet/>
      <dgm:spPr/>
      <dgm:t>
        <a:bodyPr/>
        <a:lstStyle/>
        <a:p>
          <a:endParaRPr lang="en-US"/>
        </a:p>
      </dgm:t>
    </dgm:pt>
    <dgm:pt modelId="{27C9D065-889A-49EF-8872-B076CD8268DF}" type="sibTrans" cxnId="{503067CB-FD01-48D6-AA3C-A7420E8DCF48}">
      <dgm:prSet/>
      <dgm:spPr/>
      <dgm:t>
        <a:bodyPr/>
        <a:lstStyle/>
        <a:p>
          <a:endParaRPr lang="en-US"/>
        </a:p>
      </dgm:t>
    </dgm:pt>
    <dgm:pt modelId="{F03D5F7E-5814-47D5-865D-3F1942F15A6F}">
      <dgm:prSet phldrT="[Text]"/>
      <dgm:spPr/>
      <dgm:t>
        <a:bodyPr/>
        <a:lstStyle/>
        <a:p>
          <a:r>
            <a:rPr lang="en-US" dirty="0" smtClean="0"/>
            <a:t>Raw materials for production</a:t>
          </a:r>
          <a:endParaRPr lang="en-US" dirty="0"/>
        </a:p>
      </dgm:t>
    </dgm:pt>
    <dgm:pt modelId="{FE4D526B-131C-4842-8CB7-5CF54EA96836}" type="parTrans" cxnId="{BDE4FC31-6301-464A-BBB5-64C8A1B7986B}">
      <dgm:prSet/>
      <dgm:spPr/>
      <dgm:t>
        <a:bodyPr/>
        <a:lstStyle/>
        <a:p>
          <a:endParaRPr lang="en-US"/>
        </a:p>
      </dgm:t>
    </dgm:pt>
    <dgm:pt modelId="{EB17530F-1618-49EF-B51D-C4EE510743B8}" type="sibTrans" cxnId="{BDE4FC31-6301-464A-BBB5-64C8A1B7986B}">
      <dgm:prSet/>
      <dgm:spPr/>
      <dgm:t>
        <a:bodyPr/>
        <a:lstStyle/>
        <a:p>
          <a:endParaRPr lang="en-US"/>
        </a:p>
      </dgm:t>
    </dgm:pt>
    <dgm:pt modelId="{188A8EE1-D7C5-4593-887A-0FE13A3547C0}">
      <dgm:prSet phldrT="[Text]"/>
      <dgm:spPr/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A09EF8B3-21BB-4D0E-A7A7-3A91FAB8A481}" type="parTrans" cxnId="{1CC6026D-BE08-4406-B092-99A17E2978A6}">
      <dgm:prSet/>
      <dgm:spPr/>
      <dgm:t>
        <a:bodyPr/>
        <a:lstStyle/>
        <a:p>
          <a:endParaRPr lang="en-US"/>
        </a:p>
      </dgm:t>
    </dgm:pt>
    <dgm:pt modelId="{FB3FEF59-A9BC-444D-85A5-6CCA0521E38F}" type="sibTrans" cxnId="{1CC6026D-BE08-4406-B092-99A17E2978A6}">
      <dgm:prSet/>
      <dgm:spPr/>
      <dgm:t>
        <a:bodyPr/>
        <a:lstStyle/>
        <a:p>
          <a:endParaRPr lang="en-US"/>
        </a:p>
      </dgm:t>
    </dgm:pt>
    <dgm:pt modelId="{53D71314-2621-4A7B-9080-AB46583361B1}">
      <dgm:prSet phldrT="[Text]"/>
      <dgm:spPr/>
      <dgm:t>
        <a:bodyPr/>
        <a:lstStyle/>
        <a:p>
          <a:r>
            <a:rPr lang="en-US" dirty="0" smtClean="0"/>
            <a:t>Merchant marine</a:t>
          </a:r>
          <a:endParaRPr lang="en-US" dirty="0"/>
        </a:p>
      </dgm:t>
    </dgm:pt>
    <dgm:pt modelId="{733717E3-DD88-430C-B77F-B19E75A08909}" type="parTrans" cxnId="{633307E5-C897-4F7D-A1C6-57C69B318D19}">
      <dgm:prSet/>
      <dgm:spPr/>
      <dgm:t>
        <a:bodyPr/>
        <a:lstStyle/>
        <a:p>
          <a:endParaRPr lang="en-US"/>
        </a:p>
      </dgm:t>
    </dgm:pt>
    <dgm:pt modelId="{8E074724-BEF1-4C3C-9160-32A78095D410}" type="sibTrans" cxnId="{633307E5-C897-4F7D-A1C6-57C69B318D19}">
      <dgm:prSet/>
      <dgm:spPr/>
      <dgm:t>
        <a:bodyPr/>
        <a:lstStyle/>
        <a:p>
          <a:endParaRPr lang="en-US"/>
        </a:p>
      </dgm:t>
    </dgm:pt>
    <dgm:pt modelId="{63C718FA-7110-4A50-BEE5-3450B9EFA656}">
      <dgm:prSet phldrT="[Text]"/>
      <dgm:spPr/>
      <dgm:t>
        <a:bodyPr/>
        <a:lstStyle/>
        <a:p>
          <a:r>
            <a:rPr lang="en-US" dirty="0" smtClean="0"/>
            <a:t>Geography</a:t>
          </a:r>
          <a:endParaRPr lang="en-US" dirty="0"/>
        </a:p>
      </dgm:t>
    </dgm:pt>
    <dgm:pt modelId="{E65BABE2-5A4B-4C82-BDC4-7F8B870DA0AD}" type="parTrans" cxnId="{2EADE4E2-5185-4C68-8189-67B19D34F716}">
      <dgm:prSet/>
      <dgm:spPr/>
    </dgm:pt>
    <dgm:pt modelId="{0D56737A-2385-4AD3-8574-3B74C912B60C}" type="sibTrans" cxnId="{2EADE4E2-5185-4C68-8189-67B19D34F716}">
      <dgm:prSet/>
      <dgm:spPr/>
    </dgm:pt>
    <dgm:pt modelId="{1182B526-D188-4265-8D41-155D5D9F47A1}" type="pres">
      <dgm:prSet presAssocID="{78C61E45-D894-496D-A36A-18CC1ED400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112EFD-DA93-4695-968F-F92E45335E51}" type="pres">
      <dgm:prSet presAssocID="{A7C6E1BF-8B80-4E35-A73E-8275A3CB6D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BC5E-F8D3-48FE-8909-6D9A1CFDC64B}" type="pres">
      <dgm:prSet presAssocID="{5DC40433-7285-4AB4-957F-9FF6A3B2F243}" presName="sibTrans" presStyleCnt="0"/>
      <dgm:spPr/>
    </dgm:pt>
    <dgm:pt modelId="{ADF66E48-D25F-4446-9847-699F80D34EAF}" type="pres">
      <dgm:prSet presAssocID="{BF707EC0-F978-4161-B5B1-69BBEF942F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E2A98-1C21-4E2D-8617-2917013AF868}" type="pres">
      <dgm:prSet presAssocID="{27C9D065-889A-49EF-8872-B076CD8268DF}" presName="sibTrans" presStyleCnt="0"/>
      <dgm:spPr/>
    </dgm:pt>
    <dgm:pt modelId="{471C50BC-4FB7-4E14-A31A-D688A21696B7}" type="pres">
      <dgm:prSet presAssocID="{F03D5F7E-5814-47D5-865D-3F1942F15A6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9D9FD-271A-46BC-BFEB-19B800924842}" type="pres">
      <dgm:prSet presAssocID="{EB17530F-1618-49EF-B51D-C4EE510743B8}" presName="sibTrans" presStyleCnt="0"/>
      <dgm:spPr/>
    </dgm:pt>
    <dgm:pt modelId="{ADDAB02D-64AC-4358-A9D9-857F769BE8BB}" type="pres">
      <dgm:prSet presAssocID="{188A8EE1-D7C5-4593-887A-0FE13A3547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FE8CA-ACAB-475C-BAFC-083957907EBD}" type="pres">
      <dgm:prSet presAssocID="{FB3FEF59-A9BC-444D-85A5-6CCA0521E38F}" presName="sibTrans" presStyleCnt="0"/>
      <dgm:spPr/>
    </dgm:pt>
    <dgm:pt modelId="{6AC26982-5B73-41F0-97FA-0877B06EA4E6}" type="pres">
      <dgm:prSet presAssocID="{53D71314-2621-4A7B-9080-AB46583361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60FB6-0E68-428D-89ED-09229C6D7E0C}" type="pres">
      <dgm:prSet presAssocID="{8E074724-BEF1-4C3C-9160-32A78095D410}" presName="sibTrans" presStyleCnt="0"/>
      <dgm:spPr/>
    </dgm:pt>
    <dgm:pt modelId="{0F3CA7F9-1493-4A9D-BE71-D4DED9615908}" type="pres">
      <dgm:prSet presAssocID="{63C718FA-7110-4A50-BEE5-3450B9EFA65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DE4E2-5185-4C68-8189-67B19D34F716}" srcId="{78C61E45-D894-496D-A36A-18CC1ED4000C}" destId="{63C718FA-7110-4A50-BEE5-3450B9EFA656}" srcOrd="5" destOrd="0" parTransId="{E65BABE2-5A4B-4C82-BDC4-7F8B870DA0AD}" sibTransId="{0D56737A-2385-4AD3-8574-3B74C912B60C}"/>
    <dgm:cxn modelId="{F78FEFD5-9E5D-46F6-8241-DC52DD7696EA}" type="presOf" srcId="{F03D5F7E-5814-47D5-865D-3F1942F15A6F}" destId="{471C50BC-4FB7-4E14-A31A-D688A21696B7}" srcOrd="0" destOrd="0" presId="urn:microsoft.com/office/officeart/2005/8/layout/default#2"/>
    <dgm:cxn modelId="{633307E5-C897-4F7D-A1C6-57C69B318D19}" srcId="{78C61E45-D894-496D-A36A-18CC1ED4000C}" destId="{53D71314-2621-4A7B-9080-AB46583361B1}" srcOrd="4" destOrd="0" parTransId="{733717E3-DD88-430C-B77F-B19E75A08909}" sibTransId="{8E074724-BEF1-4C3C-9160-32A78095D410}"/>
    <dgm:cxn modelId="{97BEA971-73A5-432C-B09C-D38F8CEBA0EE}" type="presOf" srcId="{A7C6E1BF-8B80-4E35-A73E-8275A3CB6DDF}" destId="{57112EFD-DA93-4695-968F-F92E45335E51}" srcOrd="0" destOrd="0" presId="urn:microsoft.com/office/officeart/2005/8/layout/default#2"/>
    <dgm:cxn modelId="{617482F6-B659-4403-BA30-C1BDBEAB3907}" type="presOf" srcId="{63C718FA-7110-4A50-BEE5-3450B9EFA656}" destId="{0F3CA7F9-1493-4A9D-BE71-D4DED9615908}" srcOrd="0" destOrd="0" presId="urn:microsoft.com/office/officeart/2005/8/layout/default#2"/>
    <dgm:cxn modelId="{BDE4FC31-6301-464A-BBB5-64C8A1B7986B}" srcId="{78C61E45-D894-496D-A36A-18CC1ED4000C}" destId="{F03D5F7E-5814-47D5-865D-3F1942F15A6F}" srcOrd="2" destOrd="0" parTransId="{FE4D526B-131C-4842-8CB7-5CF54EA96836}" sibTransId="{EB17530F-1618-49EF-B51D-C4EE510743B8}"/>
    <dgm:cxn modelId="{503067CB-FD01-48D6-AA3C-A7420E8DCF48}" srcId="{78C61E45-D894-496D-A36A-18CC1ED4000C}" destId="{BF707EC0-F978-4161-B5B1-69BBEF942F54}" srcOrd="1" destOrd="0" parTransId="{AEE71365-3984-43AD-83C0-8943CC0B70FD}" sibTransId="{27C9D065-889A-49EF-8872-B076CD8268DF}"/>
    <dgm:cxn modelId="{E2DDDB37-0CC0-48C6-9CF3-53074FF09A5B}" type="presOf" srcId="{78C61E45-D894-496D-A36A-18CC1ED4000C}" destId="{1182B526-D188-4265-8D41-155D5D9F47A1}" srcOrd="0" destOrd="0" presId="urn:microsoft.com/office/officeart/2005/8/layout/default#2"/>
    <dgm:cxn modelId="{E2279C38-DAB3-4A4D-829D-46BBE4FE1007}" type="presOf" srcId="{BF707EC0-F978-4161-B5B1-69BBEF942F54}" destId="{ADF66E48-D25F-4446-9847-699F80D34EAF}" srcOrd="0" destOrd="0" presId="urn:microsoft.com/office/officeart/2005/8/layout/default#2"/>
    <dgm:cxn modelId="{1CC6026D-BE08-4406-B092-99A17E2978A6}" srcId="{78C61E45-D894-496D-A36A-18CC1ED4000C}" destId="{188A8EE1-D7C5-4593-887A-0FE13A3547C0}" srcOrd="3" destOrd="0" parTransId="{A09EF8B3-21BB-4D0E-A7A7-3A91FAB8A481}" sibTransId="{FB3FEF59-A9BC-444D-85A5-6CCA0521E38F}"/>
    <dgm:cxn modelId="{3B486D5D-5A67-40AA-AD67-1E98489FFFCF}" srcId="{78C61E45-D894-496D-A36A-18CC1ED4000C}" destId="{A7C6E1BF-8B80-4E35-A73E-8275A3CB6DDF}" srcOrd="0" destOrd="0" parTransId="{574069E7-9D53-4603-8B30-22A754645AE9}" sibTransId="{5DC40433-7285-4AB4-957F-9FF6A3B2F243}"/>
    <dgm:cxn modelId="{ED81C4B0-AE7B-4B4E-A5B3-197B2812FF6B}" type="presOf" srcId="{188A8EE1-D7C5-4593-887A-0FE13A3547C0}" destId="{ADDAB02D-64AC-4358-A9D9-857F769BE8BB}" srcOrd="0" destOrd="0" presId="urn:microsoft.com/office/officeart/2005/8/layout/default#2"/>
    <dgm:cxn modelId="{2199A89E-11ED-486A-AB9A-6688F62B023F}" type="presOf" srcId="{53D71314-2621-4A7B-9080-AB46583361B1}" destId="{6AC26982-5B73-41F0-97FA-0877B06EA4E6}" srcOrd="0" destOrd="0" presId="urn:microsoft.com/office/officeart/2005/8/layout/default#2"/>
    <dgm:cxn modelId="{A0ED56FF-CFA1-44F1-9BC1-8A46A1200536}" type="presParOf" srcId="{1182B526-D188-4265-8D41-155D5D9F47A1}" destId="{57112EFD-DA93-4695-968F-F92E45335E51}" srcOrd="0" destOrd="0" presId="urn:microsoft.com/office/officeart/2005/8/layout/default#2"/>
    <dgm:cxn modelId="{E0542982-1FA5-4A87-AF13-59B85A730EB6}" type="presParOf" srcId="{1182B526-D188-4265-8D41-155D5D9F47A1}" destId="{2A8ABC5E-F8D3-48FE-8909-6D9A1CFDC64B}" srcOrd="1" destOrd="0" presId="urn:microsoft.com/office/officeart/2005/8/layout/default#2"/>
    <dgm:cxn modelId="{A92808D6-FE42-44DD-9BEE-424C520FCAB7}" type="presParOf" srcId="{1182B526-D188-4265-8D41-155D5D9F47A1}" destId="{ADF66E48-D25F-4446-9847-699F80D34EAF}" srcOrd="2" destOrd="0" presId="urn:microsoft.com/office/officeart/2005/8/layout/default#2"/>
    <dgm:cxn modelId="{6634E335-02C6-4538-8BFE-7845EA0386E7}" type="presParOf" srcId="{1182B526-D188-4265-8D41-155D5D9F47A1}" destId="{FB7E2A98-1C21-4E2D-8617-2917013AF868}" srcOrd="3" destOrd="0" presId="urn:microsoft.com/office/officeart/2005/8/layout/default#2"/>
    <dgm:cxn modelId="{C2A710F4-C8FD-426A-B749-0D974AFB6640}" type="presParOf" srcId="{1182B526-D188-4265-8D41-155D5D9F47A1}" destId="{471C50BC-4FB7-4E14-A31A-D688A21696B7}" srcOrd="4" destOrd="0" presId="urn:microsoft.com/office/officeart/2005/8/layout/default#2"/>
    <dgm:cxn modelId="{146DCA2F-F006-47B5-AD3F-AC7754E87D10}" type="presParOf" srcId="{1182B526-D188-4265-8D41-155D5D9F47A1}" destId="{AB19D9FD-271A-46BC-BFEB-19B800924842}" srcOrd="5" destOrd="0" presId="urn:microsoft.com/office/officeart/2005/8/layout/default#2"/>
    <dgm:cxn modelId="{9BEE3A1D-6C3B-4FEC-B17A-05D66103E54B}" type="presParOf" srcId="{1182B526-D188-4265-8D41-155D5D9F47A1}" destId="{ADDAB02D-64AC-4358-A9D9-857F769BE8BB}" srcOrd="6" destOrd="0" presId="urn:microsoft.com/office/officeart/2005/8/layout/default#2"/>
    <dgm:cxn modelId="{B923B88C-5E76-443B-95FA-05C869D46682}" type="presParOf" srcId="{1182B526-D188-4265-8D41-155D5D9F47A1}" destId="{DDFFE8CA-ACAB-475C-BAFC-083957907EBD}" srcOrd="7" destOrd="0" presId="urn:microsoft.com/office/officeart/2005/8/layout/default#2"/>
    <dgm:cxn modelId="{11D0F184-21FE-4EDB-920B-5244B7F3F01D}" type="presParOf" srcId="{1182B526-D188-4265-8D41-155D5D9F47A1}" destId="{6AC26982-5B73-41F0-97FA-0877B06EA4E6}" srcOrd="8" destOrd="0" presId="urn:microsoft.com/office/officeart/2005/8/layout/default#2"/>
    <dgm:cxn modelId="{FDE1A851-899A-4435-8A49-F84407674CD8}" type="presParOf" srcId="{1182B526-D188-4265-8D41-155D5D9F47A1}" destId="{78060FB6-0E68-428D-89ED-09229C6D7E0C}" srcOrd="9" destOrd="0" presId="urn:microsoft.com/office/officeart/2005/8/layout/default#2"/>
    <dgm:cxn modelId="{94487B52-8EAA-4592-A34A-D803648923B5}" type="presParOf" srcId="{1182B526-D188-4265-8D41-155D5D9F47A1}" destId="{0F3CA7F9-1493-4A9D-BE71-D4DED9615908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A6FC4E-D8FB-4B32-B7BA-12CB10E69A82}" type="doc">
      <dgm:prSet loTypeId="urn:microsoft.com/office/officeart/2005/8/layout/process4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7FF9CA29-3305-4A38-993D-3287BF0ED2BF}">
      <dgm:prSet phldrT="[Text]"/>
      <dgm:spPr/>
      <dgm:t>
        <a:bodyPr/>
        <a:lstStyle/>
        <a:p>
          <a:r>
            <a:rPr lang="en-US" dirty="0" smtClean="0"/>
            <a:t>John Kay (English)</a:t>
          </a:r>
          <a:endParaRPr lang="en-US" dirty="0"/>
        </a:p>
      </dgm:t>
    </dgm:pt>
    <dgm:pt modelId="{84C2E7F5-72E7-4A3F-9BFD-348251370E6C}" type="parTrans" cxnId="{AA9D38AA-13C3-453A-90F4-0444603F4A3A}">
      <dgm:prSet/>
      <dgm:spPr/>
      <dgm:t>
        <a:bodyPr/>
        <a:lstStyle/>
        <a:p>
          <a:endParaRPr lang="en-US"/>
        </a:p>
      </dgm:t>
    </dgm:pt>
    <dgm:pt modelId="{723981A0-BFFC-4F7F-996A-EC3AB0287164}" type="sibTrans" cxnId="{AA9D38AA-13C3-453A-90F4-0444603F4A3A}">
      <dgm:prSet/>
      <dgm:spPr/>
      <dgm:t>
        <a:bodyPr/>
        <a:lstStyle/>
        <a:p>
          <a:endParaRPr lang="en-US"/>
        </a:p>
      </dgm:t>
    </dgm:pt>
    <dgm:pt modelId="{BFF9D00C-315C-4F50-819F-EB5273FFCA29}">
      <dgm:prSet phldrT="[Text]"/>
      <dgm:spPr/>
      <dgm:t>
        <a:bodyPr/>
        <a:lstStyle/>
        <a:p>
          <a:r>
            <a:rPr lang="en-US" dirty="0" smtClean="0"/>
            <a:t>Flying shuttle, 1733</a:t>
          </a:r>
          <a:endParaRPr lang="en-US" dirty="0"/>
        </a:p>
      </dgm:t>
    </dgm:pt>
    <dgm:pt modelId="{EC39540E-4167-4B5A-A37B-ECF5EEF2D24B}" type="parTrans" cxnId="{C9A720EC-BA5D-4121-8176-33CA8974A8ED}">
      <dgm:prSet/>
      <dgm:spPr/>
      <dgm:t>
        <a:bodyPr/>
        <a:lstStyle/>
        <a:p>
          <a:endParaRPr lang="en-US"/>
        </a:p>
      </dgm:t>
    </dgm:pt>
    <dgm:pt modelId="{0D36B811-D204-4233-9D67-71A2FC24688E}" type="sibTrans" cxnId="{C9A720EC-BA5D-4121-8176-33CA8974A8ED}">
      <dgm:prSet/>
      <dgm:spPr/>
      <dgm:t>
        <a:bodyPr/>
        <a:lstStyle/>
        <a:p>
          <a:endParaRPr lang="en-US"/>
        </a:p>
      </dgm:t>
    </dgm:pt>
    <dgm:pt modelId="{C27ED186-CFE3-4CE8-94BB-4D49FBDAEBDC}">
      <dgm:prSet phldrT="[Text]"/>
      <dgm:spPr/>
      <dgm:t>
        <a:bodyPr/>
        <a:lstStyle/>
        <a:p>
          <a:r>
            <a:rPr lang="en-US" dirty="0" smtClean="0"/>
            <a:t>Hand-operated machine which increased the speed of weaving</a:t>
          </a:r>
          <a:endParaRPr lang="en-US" dirty="0"/>
        </a:p>
      </dgm:t>
    </dgm:pt>
    <dgm:pt modelId="{49D79E6E-B2D4-47BC-9D42-FA482D4BEFB5}" type="parTrans" cxnId="{555F17C7-1494-4781-AFE7-A8E2803F9D55}">
      <dgm:prSet/>
      <dgm:spPr/>
      <dgm:t>
        <a:bodyPr/>
        <a:lstStyle/>
        <a:p>
          <a:endParaRPr lang="en-US"/>
        </a:p>
      </dgm:t>
    </dgm:pt>
    <dgm:pt modelId="{AF170416-037B-43C8-BA56-4CC2254677CD}" type="sibTrans" cxnId="{555F17C7-1494-4781-AFE7-A8E2803F9D55}">
      <dgm:prSet/>
      <dgm:spPr/>
      <dgm:t>
        <a:bodyPr/>
        <a:lstStyle/>
        <a:p>
          <a:endParaRPr lang="en-US"/>
        </a:p>
      </dgm:t>
    </dgm:pt>
    <dgm:pt modelId="{B3BEDDE6-9561-42E8-BB8E-CAD111BF6178}">
      <dgm:prSet phldrT="[Text]"/>
      <dgm:spPr/>
      <dgm:t>
        <a:bodyPr/>
        <a:lstStyle/>
        <a:p>
          <a:r>
            <a:rPr lang="en-US" dirty="0" smtClean="0"/>
            <a:t>James Hargreaves (English)</a:t>
          </a:r>
          <a:endParaRPr lang="en-US" dirty="0"/>
        </a:p>
      </dgm:t>
    </dgm:pt>
    <dgm:pt modelId="{7F14973B-021D-4D89-A163-1F3E019A3AC8}" type="parTrans" cxnId="{87825095-9F30-431B-B685-89F1C1F49A66}">
      <dgm:prSet/>
      <dgm:spPr/>
      <dgm:t>
        <a:bodyPr/>
        <a:lstStyle/>
        <a:p>
          <a:endParaRPr lang="en-US"/>
        </a:p>
      </dgm:t>
    </dgm:pt>
    <dgm:pt modelId="{D480A3A2-0236-4449-9429-EAE4A2C5F467}" type="sibTrans" cxnId="{87825095-9F30-431B-B685-89F1C1F49A66}">
      <dgm:prSet/>
      <dgm:spPr/>
      <dgm:t>
        <a:bodyPr/>
        <a:lstStyle/>
        <a:p>
          <a:endParaRPr lang="en-US"/>
        </a:p>
      </dgm:t>
    </dgm:pt>
    <dgm:pt modelId="{44B283FA-721E-4002-80A7-97073A61E2AE}">
      <dgm:prSet phldrT="[Text]"/>
      <dgm:spPr/>
      <dgm:t>
        <a:bodyPr/>
        <a:lstStyle/>
        <a:p>
          <a:r>
            <a:rPr lang="en-US" dirty="0" smtClean="0"/>
            <a:t>Spinning jenny, 1765</a:t>
          </a:r>
          <a:endParaRPr lang="en-US" dirty="0"/>
        </a:p>
      </dgm:t>
    </dgm:pt>
    <dgm:pt modelId="{997C15F9-8F68-49CA-94C7-7963E65925AF}" type="parTrans" cxnId="{1EB616B6-4DF0-47ED-8D20-13BB02DC4D88}">
      <dgm:prSet/>
      <dgm:spPr/>
      <dgm:t>
        <a:bodyPr/>
        <a:lstStyle/>
        <a:p>
          <a:endParaRPr lang="en-US"/>
        </a:p>
      </dgm:t>
    </dgm:pt>
    <dgm:pt modelId="{B8A7C0CF-144B-4DD9-AFFF-C10344B84CBE}" type="sibTrans" cxnId="{1EB616B6-4DF0-47ED-8D20-13BB02DC4D88}">
      <dgm:prSet/>
      <dgm:spPr/>
      <dgm:t>
        <a:bodyPr/>
        <a:lstStyle/>
        <a:p>
          <a:endParaRPr lang="en-US"/>
        </a:p>
      </dgm:t>
    </dgm:pt>
    <dgm:pt modelId="{95428B0C-A0B3-4B92-A965-0101060DC1B6}">
      <dgm:prSet phldrT="[Text]"/>
      <dgm:spPr/>
      <dgm:t>
        <a:bodyPr/>
        <a:lstStyle/>
        <a:p>
          <a:r>
            <a:rPr lang="en-US" dirty="0" smtClean="0"/>
            <a:t>Home-based machine that spun thread 8 times faster than when spun by hand</a:t>
          </a:r>
          <a:endParaRPr lang="en-US" dirty="0"/>
        </a:p>
      </dgm:t>
    </dgm:pt>
    <dgm:pt modelId="{03F283DE-E5F4-429E-AB80-86EC1DD3B617}" type="parTrans" cxnId="{7D18C32E-EB89-4CC5-8BCF-A292EDEA3770}">
      <dgm:prSet/>
      <dgm:spPr/>
      <dgm:t>
        <a:bodyPr/>
        <a:lstStyle/>
        <a:p>
          <a:endParaRPr lang="en-US"/>
        </a:p>
      </dgm:t>
    </dgm:pt>
    <dgm:pt modelId="{6C578DC7-68FB-4F59-81A2-6AE63E75F14B}" type="sibTrans" cxnId="{7D18C32E-EB89-4CC5-8BCF-A292EDEA3770}">
      <dgm:prSet/>
      <dgm:spPr/>
      <dgm:t>
        <a:bodyPr/>
        <a:lstStyle/>
        <a:p>
          <a:endParaRPr lang="en-US"/>
        </a:p>
      </dgm:t>
    </dgm:pt>
    <dgm:pt modelId="{F9786F2A-21C6-4842-9949-C6BF1DA1FA9A}">
      <dgm:prSet phldrT="[Text]"/>
      <dgm:spPr/>
      <dgm:t>
        <a:bodyPr/>
        <a:lstStyle/>
        <a:p>
          <a:r>
            <a:rPr lang="en-US" dirty="0" smtClean="0"/>
            <a:t>Richard Arkwright (English)</a:t>
          </a:r>
          <a:endParaRPr lang="en-US" dirty="0"/>
        </a:p>
      </dgm:t>
    </dgm:pt>
    <dgm:pt modelId="{EBDA00A0-917F-45B4-9782-6D88ACE586C9}" type="parTrans" cxnId="{60B1B47F-E8AF-4524-A06E-3B475D654BD8}">
      <dgm:prSet/>
      <dgm:spPr/>
      <dgm:t>
        <a:bodyPr/>
        <a:lstStyle/>
        <a:p>
          <a:endParaRPr lang="en-US"/>
        </a:p>
      </dgm:t>
    </dgm:pt>
    <dgm:pt modelId="{FCD2AA9F-A419-4B05-A690-9289B8A5457B}" type="sibTrans" cxnId="{60B1B47F-E8AF-4524-A06E-3B475D654BD8}">
      <dgm:prSet/>
      <dgm:spPr/>
      <dgm:t>
        <a:bodyPr/>
        <a:lstStyle/>
        <a:p>
          <a:endParaRPr lang="en-US"/>
        </a:p>
      </dgm:t>
    </dgm:pt>
    <dgm:pt modelId="{D0924BD3-9EF6-45F3-B86F-94D3E055514B}">
      <dgm:prSet phldrT="[Text]"/>
      <dgm:spPr/>
      <dgm:t>
        <a:bodyPr/>
        <a:lstStyle/>
        <a:p>
          <a:r>
            <a:rPr lang="en-US" dirty="0" smtClean="0"/>
            <a:t>Water frame, 1769</a:t>
          </a:r>
          <a:endParaRPr lang="en-US" dirty="0"/>
        </a:p>
      </dgm:t>
    </dgm:pt>
    <dgm:pt modelId="{9A7FC839-5F7F-4718-BA0B-600C22B34955}" type="parTrans" cxnId="{08916B5E-9F25-4BAF-9D7A-84D4D627B2E5}">
      <dgm:prSet/>
      <dgm:spPr/>
      <dgm:t>
        <a:bodyPr/>
        <a:lstStyle/>
        <a:p>
          <a:endParaRPr lang="en-US"/>
        </a:p>
      </dgm:t>
    </dgm:pt>
    <dgm:pt modelId="{7627935C-4CF8-4DD2-B8C8-12494C915723}" type="sibTrans" cxnId="{08916B5E-9F25-4BAF-9D7A-84D4D627B2E5}">
      <dgm:prSet/>
      <dgm:spPr/>
      <dgm:t>
        <a:bodyPr/>
        <a:lstStyle/>
        <a:p>
          <a:endParaRPr lang="en-US"/>
        </a:p>
      </dgm:t>
    </dgm:pt>
    <dgm:pt modelId="{7F2EB400-0401-4C5E-B3DA-283ED9BC3901}">
      <dgm:prSet phldrT="[Text]"/>
      <dgm:spPr/>
      <dgm:t>
        <a:bodyPr/>
        <a:lstStyle/>
        <a:p>
          <a:r>
            <a:rPr lang="en-US" dirty="0" smtClean="0"/>
            <a:t>Water-powered spinning machine that was too large for use in a home – led to the creation of factories</a:t>
          </a:r>
          <a:endParaRPr lang="en-US" dirty="0"/>
        </a:p>
      </dgm:t>
    </dgm:pt>
    <dgm:pt modelId="{8B351200-3DAB-4543-8D45-C4EEF0390BF6}" type="parTrans" cxnId="{0FD75F71-29C7-422D-9F8E-A6B3144FFA58}">
      <dgm:prSet/>
      <dgm:spPr/>
      <dgm:t>
        <a:bodyPr/>
        <a:lstStyle/>
        <a:p>
          <a:endParaRPr lang="en-US"/>
        </a:p>
      </dgm:t>
    </dgm:pt>
    <dgm:pt modelId="{A964E8E7-6F19-449F-992C-CF90D8CC5290}" type="sibTrans" cxnId="{0FD75F71-29C7-422D-9F8E-A6B3144FFA58}">
      <dgm:prSet/>
      <dgm:spPr/>
      <dgm:t>
        <a:bodyPr/>
        <a:lstStyle/>
        <a:p>
          <a:endParaRPr lang="en-US"/>
        </a:p>
      </dgm:t>
    </dgm:pt>
    <dgm:pt modelId="{A4B9A194-21E9-4E1A-B64D-999836ED3C40}" type="pres">
      <dgm:prSet presAssocID="{0DA6FC4E-D8FB-4B32-B7BA-12CB10E69A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01C89-2DEC-4CBF-BF12-81E28633B9BF}" type="pres">
      <dgm:prSet presAssocID="{F9786F2A-21C6-4842-9949-C6BF1DA1FA9A}" presName="boxAndChildren" presStyleCnt="0"/>
      <dgm:spPr/>
    </dgm:pt>
    <dgm:pt modelId="{5368C5B2-D6C0-477B-945B-D3388F07FF75}" type="pres">
      <dgm:prSet presAssocID="{F9786F2A-21C6-4842-9949-C6BF1DA1FA9A}" presName="parentTextBox" presStyleLbl="node1" presStyleIdx="0" presStyleCnt="3"/>
      <dgm:spPr/>
      <dgm:t>
        <a:bodyPr/>
        <a:lstStyle/>
        <a:p>
          <a:endParaRPr lang="en-US"/>
        </a:p>
      </dgm:t>
    </dgm:pt>
    <dgm:pt modelId="{34FC737C-8DC8-404A-B755-EC49BAC0B605}" type="pres">
      <dgm:prSet presAssocID="{F9786F2A-21C6-4842-9949-C6BF1DA1FA9A}" presName="entireBox" presStyleLbl="node1" presStyleIdx="0" presStyleCnt="3"/>
      <dgm:spPr/>
      <dgm:t>
        <a:bodyPr/>
        <a:lstStyle/>
        <a:p>
          <a:endParaRPr lang="en-US"/>
        </a:p>
      </dgm:t>
    </dgm:pt>
    <dgm:pt modelId="{1A3D9321-4069-4A0F-913A-1A9BB4214A1F}" type="pres">
      <dgm:prSet presAssocID="{F9786F2A-21C6-4842-9949-C6BF1DA1FA9A}" presName="descendantBox" presStyleCnt="0"/>
      <dgm:spPr/>
    </dgm:pt>
    <dgm:pt modelId="{2422692B-E6FA-4038-9CF1-23FE663653FB}" type="pres">
      <dgm:prSet presAssocID="{D0924BD3-9EF6-45F3-B86F-94D3E055514B}" presName="childTextBox" presStyleLbl="fgAccFollowNode1" presStyleIdx="0" presStyleCnt="6" custScaleX="35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BCA9D-DC4F-480A-A2FE-040B09808E4B}" type="pres">
      <dgm:prSet presAssocID="{7F2EB400-0401-4C5E-B3DA-283ED9BC390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C8A92-0A79-4BFD-ADC7-2609B203D297}" type="pres">
      <dgm:prSet presAssocID="{D480A3A2-0236-4449-9429-EAE4A2C5F467}" presName="sp" presStyleCnt="0"/>
      <dgm:spPr/>
    </dgm:pt>
    <dgm:pt modelId="{AE3A63BA-6E03-4979-BC99-40B386CA5420}" type="pres">
      <dgm:prSet presAssocID="{B3BEDDE6-9561-42E8-BB8E-CAD111BF6178}" presName="arrowAndChildren" presStyleCnt="0"/>
      <dgm:spPr/>
    </dgm:pt>
    <dgm:pt modelId="{D3B11F5F-81D8-45D1-AF49-9F5398EA4E5A}" type="pres">
      <dgm:prSet presAssocID="{B3BEDDE6-9561-42E8-BB8E-CAD111BF6178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4AB3CFE-60BA-4F4B-A4A9-CB73DF04BE6A}" type="pres">
      <dgm:prSet presAssocID="{B3BEDDE6-9561-42E8-BB8E-CAD111BF6178}" presName="arrow" presStyleLbl="node1" presStyleIdx="1" presStyleCnt="3"/>
      <dgm:spPr/>
      <dgm:t>
        <a:bodyPr/>
        <a:lstStyle/>
        <a:p>
          <a:endParaRPr lang="en-US"/>
        </a:p>
      </dgm:t>
    </dgm:pt>
    <dgm:pt modelId="{A65E0130-A578-4A68-A912-A1F44195EF43}" type="pres">
      <dgm:prSet presAssocID="{B3BEDDE6-9561-42E8-BB8E-CAD111BF6178}" presName="descendantArrow" presStyleCnt="0"/>
      <dgm:spPr/>
    </dgm:pt>
    <dgm:pt modelId="{C2F43CD3-2FEB-4F22-988F-CD7903AEF2D7}" type="pres">
      <dgm:prSet presAssocID="{44B283FA-721E-4002-80A7-97073A61E2AE}" presName="childTextArrow" presStyleLbl="fgAccFollowNode1" presStyleIdx="2" presStyleCnt="6" custScaleX="29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F2082-E570-45ED-8A8E-00D7A58F629A}" type="pres">
      <dgm:prSet presAssocID="{95428B0C-A0B3-4B92-A965-0101060DC1B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4B865-B84E-4D75-9FB9-466F24E40B8A}" type="pres">
      <dgm:prSet presAssocID="{723981A0-BFFC-4F7F-996A-EC3AB0287164}" presName="sp" presStyleCnt="0"/>
      <dgm:spPr/>
    </dgm:pt>
    <dgm:pt modelId="{AE6132D7-F00E-4D03-BF3A-DD65B269F7D1}" type="pres">
      <dgm:prSet presAssocID="{7FF9CA29-3305-4A38-993D-3287BF0ED2BF}" presName="arrowAndChildren" presStyleCnt="0"/>
      <dgm:spPr/>
    </dgm:pt>
    <dgm:pt modelId="{A46F2B48-5487-4F97-ADAC-2068D938DE65}" type="pres">
      <dgm:prSet presAssocID="{7FF9CA29-3305-4A38-993D-3287BF0ED2B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ABF94D1-9ADA-48D1-B7CE-31C1734BA06E}" type="pres">
      <dgm:prSet presAssocID="{7FF9CA29-3305-4A38-993D-3287BF0ED2BF}" presName="arrow" presStyleLbl="node1" presStyleIdx="2" presStyleCnt="3"/>
      <dgm:spPr/>
      <dgm:t>
        <a:bodyPr/>
        <a:lstStyle/>
        <a:p>
          <a:endParaRPr lang="en-US"/>
        </a:p>
      </dgm:t>
    </dgm:pt>
    <dgm:pt modelId="{5F435780-F46B-42A5-A31A-C5A045049810}" type="pres">
      <dgm:prSet presAssocID="{7FF9CA29-3305-4A38-993D-3287BF0ED2BF}" presName="descendantArrow" presStyleCnt="0"/>
      <dgm:spPr/>
    </dgm:pt>
    <dgm:pt modelId="{04BC447E-BD9F-4DD5-8CA4-ABF70A3D9711}" type="pres">
      <dgm:prSet presAssocID="{BFF9D00C-315C-4F50-819F-EB5273FFCA29}" presName="childTextArrow" presStyleLbl="fgAccFollowNode1" presStyleIdx="4" presStyleCnt="6" custScaleX="29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AB70B-AF07-4606-96A3-271FA4E9CF47}" type="pres">
      <dgm:prSet presAssocID="{C27ED186-CFE3-4CE8-94BB-4D49FBDAEBDC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B8BF98-BC59-4C40-AD0D-D62EC5D5F385}" type="presOf" srcId="{C27ED186-CFE3-4CE8-94BB-4D49FBDAEBDC}" destId="{A37AB70B-AF07-4606-96A3-271FA4E9CF47}" srcOrd="0" destOrd="0" presId="urn:microsoft.com/office/officeart/2005/8/layout/process4"/>
    <dgm:cxn modelId="{AA809041-1BDF-4481-9B22-7B2602470F57}" type="presOf" srcId="{D0924BD3-9EF6-45F3-B86F-94D3E055514B}" destId="{2422692B-E6FA-4038-9CF1-23FE663653FB}" srcOrd="0" destOrd="0" presId="urn:microsoft.com/office/officeart/2005/8/layout/process4"/>
    <dgm:cxn modelId="{C9A720EC-BA5D-4121-8176-33CA8974A8ED}" srcId="{7FF9CA29-3305-4A38-993D-3287BF0ED2BF}" destId="{BFF9D00C-315C-4F50-819F-EB5273FFCA29}" srcOrd="0" destOrd="0" parTransId="{EC39540E-4167-4B5A-A37B-ECF5EEF2D24B}" sibTransId="{0D36B811-D204-4233-9D67-71A2FC24688E}"/>
    <dgm:cxn modelId="{5C9574A3-28DB-4CA7-9040-03B2677D2BF3}" type="presOf" srcId="{7FF9CA29-3305-4A38-993D-3287BF0ED2BF}" destId="{1ABF94D1-9ADA-48D1-B7CE-31C1734BA06E}" srcOrd="1" destOrd="0" presId="urn:microsoft.com/office/officeart/2005/8/layout/process4"/>
    <dgm:cxn modelId="{60B1B47F-E8AF-4524-A06E-3B475D654BD8}" srcId="{0DA6FC4E-D8FB-4B32-B7BA-12CB10E69A82}" destId="{F9786F2A-21C6-4842-9949-C6BF1DA1FA9A}" srcOrd="2" destOrd="0" parTransId="{EBDA00A0-917F-45B4-9782-6D88ACE586C9}" sibTransId="{FCD2AA9F-A419-4B05-A690-9289B8A5457B}"/>
    <dgm:cxn modelId="{08916B5E-9F25-4BAF-9D7A-84D4D627B2E5}" srcId="{F9786F2A-21C6-4842-9949-C6BF1DA1FA9A}" destId="{D0924BD3-9EF6-45F3-B86F-94D3E055514B}" srcOrd="0" destOrd="0" parTransId="{9A7FC839-5F7F-4718-BA0B-600C22B34955}" sibTransId="{7627935C-4CF8-4DD2-B8C8-12494C915723}"/>
    <dgm:cxn modelId="{AA9D38AA-13C3-453A-90F4-0444603F4A3A}" srcId="{0DA6FC4E-D8FB-4B32-B7BA-12CB10E69A82}" destId="{7FF9CA29-3305-4A38-993D-3287BF0ED2BF}" srcOrd="0" destOrd="0" parTransId="{84C2E7F5-72E7-4A3F-9BFD-348251370E6C}" sibTransId="{723981A0-BFFC-4F7F-996A-EC3AB0287164}"/>
    <dgm:cxn modelId="{4A59213D-893E-4DF5-9AA7-508815767787}" type="presOf" srcId="{95428B0C-A0B3-4B92-A965-0101060DC1B6}" destId="{337F2082-E570-45ED-8A8E-00D7A58F629A}" srcOrd="0" destOrd="0" presId="urn:microsoft.com/office/officeart/2005/8/layout/process4"/>
    <dgm:cxn modelId="{ECF09A5C-3735-4733-94AC-A23016AF43E7}" type="presOf" srcId="{B3BEDDE6-9561-42E8-BB8E-CAD111BF6178}" destId="{24AB3CFE-60BA-4F4B-A4A9-CB73DF04BE6A}" srcOrd="1" destOrd="0" presId="urn:microsoft.com/office/officeart/2005/8/layout/process4"/>
    <dgm:cxn modelId="{0FD75F71-29C7-422D-9F8E-A6B3144FFA58}" srcId="{F9786F2A-21C6-4842-9949-C6BF1DA1FA9A}" destId="{7F2EB400-0401-4C5E-B3DA-283ED9BC3901}" srcOrd="1" destOrd="0" parTransId="{8B351200-3DAB-4543-8D45-C4EEF0390BF6}" sibTransId="{A964E8E7-6F19-449F-992C-CF90D8CC5290}"/>
    <dgm:cxn modelId="{5ECDD49F-B183-4B6C-A845-D3666D4A9401}" type="presOf" srcId="{BFF9D00C-315C-4F50-819F-EB5273FFCA29}" destId="{04BC447E-BD9F-4DD5-8CA4-ABF70A3D9711}" srcOrd="0" destOrd="0" presId="urn:microsoft.com/office/officeart/2005/8/layout/process4"/>
    <dgm:cxn modelId="{642B3D52-3E16-43D6-8097-126648405CB7}" type="presOf" srcId="{B3BEDDE6-9561-42E8-BB8E-CAD111BF6178}" destId="{D3B11F5F-81D8-45D1-AF49-9F5398EA4E5A}" srcOrd="0" destOrd="0" presId="urn:microsoft.com/office/officeart/2005/8/layout/process4"/>
    <dgm:cxn modelId="{7CCFE0F7-6398-4FFB-816A-D6B6171E6D9C}" type="presOf" srcId="{F9786F2A-21C6-4842-9949-C6BF1DA1FA9A}" destId="{34FC737C-8DC8-404A-B755-EC49BAC0B605}" srcOrd="1" destOrd="0" presId="urn:microsoft.com/office/officeart/2005/8/layout/process4"/>
    <dgm:cxn modelId="{1EB616B6-4DF0-47ED-8D20-13BB02DC4D88}" srcId="{B3BEDDE6-9561-42E8-BB8E-CAD111BF6178}" destId="{44B283FA-721E-4002-80A7-97073A61E2AE}" srcOrd="0" destOrd="0" parTransId="{997C15F9-8F68-49CA-94C7-7963E65925AF}" sibTransId="{B8A7C0CF-144B-4DD9-AFFF-C10344B84CBE}"/>
    <dgm:cxn modelId="{87A23631-7672-43BC-B5C9-54C031947778}" type="presOf" srcId="{F9786F2A-21C6-4842-9949-C6BF1DA1FA9A}" destId="{5368C5B2-D6C0-477B-945B-D3388F07FF75}" srcOrd="0" destOrd="0" presId="urn:microsoft.com/office/officeart/2005/8/layout/process4"/>
    <dgm:cxn modelId="{555F17C7-1494-4781-AFE7-A8E2803F9D55}" srcId="{7FF9CA29-3305-4A38-993D-3287BF0ED2BF}" destId="{C27ED186-CFE3-4CE8-94BB-4D49FBDAEBDC}" srcOrd="1" destOrd="0" parTransId="{49D79E6E-B2D4-47BC-9D42-FA482D4BEFB5}" sibTransId="{AF170416-037B-43C8-BA56-4CC2254677CD}"/>
    <dgm:cxn modelId="{B8563F76-4FCE-4974-AE3C-91D3C5F3E6FF}" type="presOf" srcId="{0DA6FC4E-D8FB-4B32-B7BA-12CB10E69A82}" destId="{A4B9A194-21E9-4E1A-B64D-999836ED3C40}" srcOrd="0" destOrd="0" presId="urn:microsoft.com/office/officeart/2005/8/layout/process4"/>
    <dgm:cxn modelId="{E1236B33-1DA2-4FA4-8415-CF60CB66F4EC}" type="presOf" srcId="{7F2EB400-0401-4C5E-B3DA-283ED9BC3901}" destId="{071BCA9D-DC4F-480A-A2FE-040B09808E4B}" srcOrd="0" destOrd="0" presId="urn:microsoft.com/office/officeart/2005/8/layout/process4"/>
    <dgm:cxn modelId="{8163A506-91B9-4DFE-B7C7-2CAAF19C02A7}" type="presOf" srcId="{7FF9CA29-3305-4A38-993D-3287BF0ED2BF}" destId="{A46F2B48-5487-4F97-ADAC-2068D938DE65}" srcOrd="0" destOrd="0" presId="urn:microsoft.com/office/officeart/2005/8/layout/process4"/>
    <dgm:cxn modelId="{87825095-9F30-431B-B685-89F1C1F49A66}" srcId="{0DA6FC4E-D8FB-4B32-B7BA-12CB10E69A82}" destId="{B3BEDDE6-9561-42E8-BB8E-CAD111BF6178}" srcOrd="1" destOrd="0" parTransId="{7F14973B-021D-4D89-A163-1F3E019A3AC8}" sibTransId="{D480A3A2-0236-4449-9429-EAE4A2C5F467}"/>
    <dgm:cxn modelId="{A1FB58C6-172C-4D16-BA82-836DFE96C7D9}" type="presOf" srcId="{44B283FA-721E-4002-80A7-97073A61E2AE}" destId="{C2F43CD3-2FEB-4F22-988F-CD7903AEF2D7}" srcOrd="0" destOrd="0" presId="urn:microsoft.com/office/officeart/2005/8/layout/process4"/>
    <dgm:cxn modelId="{7D18C32E-EB89-4CC5-8BCF-A292EDEA3770}" srcId="{B3BEDDE6-9561-42E8-BB8E-CAD111BF6178}" destId="{95428B0C-A0B3-4B92-A965-0101060DC1B6}" srcOrd="1" destOrd="0" parTransId="{03F283DE-E5F4-429E-AB80-86EC1DD3B617}" sibTransId="{6C578DC7-68FB-4F59-81A2-6AE63E75F14B}"/>
    <dgm:cxn modelId="{635717E6-89FD-4A5B-BE9B-4C2727B3303E}" type="presParOf" srcId="{A4B9A194-21E9-4E1A-B64D-999836ED3C40}" destId="{EE901C89-2DEC-4CBF-BF12-81E28633B9BF}" srcOrd="0" destOrd="0" presId="urn:microsoft.com/office/officeart/2005/8/layout/process4"/>
    <dgm:cxn modelId="{B51A72F8-0ADF-4A40-8BD5-5A0443AF0A15}" type="presParOf" srcId="{EE901C89-2DEC-4CBF-BF12-81E28633B9BF}" destId="{5368C5B2-D6C0-477B-945B-D3388F07FF75}" srcOrd="0" destOrd="0" presId="urn:microsoft.com/office/officeart/2005/8/layout/process4"/>
    <dgm:cxn modelId="{F344C29D-244F-4DD9-9B22-368DD60AA1BC}" type="presParOf" srcId="{EE901C89-2DEC-4CBF-BF12-81E28633B9BF}" destId="{34FC737C-8DC8-404A-B755-EC49BAC0B605}" srcOrd="1" destOrd="0" presId="urn:microsoft.com/office/officeart/2005/8/layout/process4"/>
    <dgm:cxn modelId="{68D6656B-1818-4BED-A6FF-A8433117F52C}" type="presParOf" srcId="{EE901C89-2DEC-4CBF-BF12-81E28633B9BF}" destId="{1A3D9321-4069-4A0F-913A-1A9BB4214A1F}" srcOrd="2" destOrd="0" presId="urn:microsoft.com/office/officeart/2005/8/layout/process4"/>
    <dgm:cxn modelId="{7BB03A29-DA8C-46ED-A717-D7DF738457C5}" type="presParOf" srcId="{1A3D9321-4069-4A0F-913A-1A9BB4214A1F}" destId="{2422692B-E6FA-4038-9CF1-23FE663653FB}" srcOrd="0" destOrd="0" presId="urn:microsoft.com/office/officeart/2005/8/layout/process4"/>
    <dgm:cxn modelId="{7C4930CF-D21E-4EC2-82F1-34CE0396354B}" type="presParOf" srcId="{1A3D9321-4069-4A0F-913A-1A9BB4214A1F}" destId="{071BCA9D-DC4F-480A-A2FE-040B09808E4B}" srcOrd="1" destOrd="0" presId="urn:microsoft.com/office/officeart/2005/8/layout/process4"/>
    <dgm:cxn modelId="{80C0EA56-F98B-4791-B288-A86FDE7E57AE}" type="presParOf" srcId="{A4B9A194-21E9-4E1A-B64D-999836ED3C40}" destId="{8BDC8A92-0A79-4BFD-ADC7-2609B203D297}" srcOrd="1" destOrd="0" presId="urn:microsoft.com/office/officeart/2005/8/layout/process4"/>
    <dgm:cxn modelId="{169771DC-445B-43E0-B5F4-92312B3B5402}" type="presParOf" srcId="{A4B9A194-21E9-4E1A-B64D-999836ED3C40}" destId="{AE3A63BA-6E03-4979-BC99-40B386CA5420}" srcOrd="2" destOrd="0" presId="urn:microsoft.com/office/officeart/2005/8/layout/process4"/>
    <dgm:cxn modelId="{6348A8EE-9A7D-4E01-B96F-F13B97ED00CC}" type="presParOf" srcId="{AE3A63BA-6E03-4979-BC99-40B386CA5420}" destId="{D3B11F5F-81D8-45D1-AF49-9F5398EA4E5A}" srcOrd="0" destOrd="0" presId="urn:microsoft.com/office/officeart/2005/8/layout/process4"/>
    <dgm:cxn modelId="{64DBBFA8-E775-4A30-AE27-C109C801D62B}" type="presParOf" srcId="{AE3A63BA-6E03-4979-BC99-40B386CA5420}" destId="{24AB3CFE-60BA-4F4B-A4A9-CB73DF04BE6A}" srcOrd="1" destOrd="0" presId="urn:microsoft.com/office/officeart/2005/8/layout/process4"/>
    <dgm:cxn modelId="{AD702BC7-123A-429C-8EFF-0A231C1C879B}" type="presParOf" srcId="{AE3A63BA-6E03-4979-BC99-40B386CA5420}" destId="{A65E0130-A578-4A68-A912-A1F44195EF43}" srcOrd="2" destOrd="0" presId="urn:microsoft.com/office/officeart/2005/8/layout/process4"/>
    <dgm:cxn modelId="{6256FEA0-B5A9-4BB8-9488-33B11BC97698}" type="presParOf" srcId="{A65E0130-A578-4A68-A912-A1F44195EF43}" destId="{C2F43CD3-2FEB-4F22-988F-CD7903AEF2D7}" srcOrd="0" destOrd="0" presId="urn:microsoft.com/office/officeart/2005/8/layout/process4"/>
    <dgm:cxn modelId="{87461CBB-3EEB-4BE9-87BF-07D26FF1613C}" type="presParOf" srcId="{A65E0130-A578-4A68-A912-A1F44195EF43}" destId="{337F2082-E570-45ED-8A8E-00D7A58F629A}" srcOrd="1" destOrd="0" presId="urn:microsoft.com/office/officeart/2005/8/layout/process4"/>
    <dgm:cxn modelId="{B83421C0-6D8C-4C69-A934-C3B15CBB0CAA}" type="presParOf" srcId="{A4B9A194-21E9-4E1A-B64D-999836ED3C40}" destId="{3D44B865-B84E-4D75-9FB9-466F24E40B8A}" srcOrd="3" destOrd="0" presId="urn:microsoft.com/office/officeart/2005/8/layout/process4"/>
    <dgm:cxn modelId="{80C37DF3-56FC-4204-8DFA-CDCB93F27D5F}" type="presParOf" srcId="{A4B9A194-21E9-4E1A-B64D-999836ED3C40}" destId="{AE6132D7-F00E-4D03-BF3A-DD65B269F7D1}" srcOrd="4" destOrd="0" presId="urn:microsoft.com/office/officeart/2005/8/layout/process4"/>
    <dgm:cxn modelId="{526B8033-9D32-4486-A69C-F8D18695D61C}" type="presParOf" srcId="{AE6132D7-F00E-4D03-BF3A-DD65B269F7D1}" destId="{A46F2B48-5487-4F97-ADAC-2068D938DE65}" srcOrd="0" destOrd="0" presId="urn:microsoft.com/office/officeart/2005/8/layout/process4"/>
    <dgm:cxn modelId="{B20AD87E-A281-450F-AC5E-410510A64B5A}" type="presParOf" srcId="{AE6132D7-F00E-4D03-BF3A-DD65B269F7D1}" destId="{1ABF94D1-9ADA-48D1-B7CE-31C1734BA06E}" srcOrd="1" destOrd="0" presId="urn:microsoft.com/office/officeart/2005/8/layout/process4"/>
    <dgm:cxn modelId="{C9EFA3F4-96D2-479C-899B-21C6AC80B238}" type="presParOf" srcId="{AE6132D7-F00E-4D03-BF3A-DD65B269F7D1}" destId="{5F435780-F46B-42A5-A31A-C5A045049810}" srcOrd="2" destOrd="0" presId="urn:microsoft.com/office/officeart/2005/8/layout/process4"/>
    <dgm:cxn modelId="{E6730A1E-499F-4B7F-96F5-B46BB001F965}" type="presParOf" srcId="{5F435780-F46B-42A5-A31A-C5A045049810}" destId="{04BC447E-BD9F-4DD5-8CA4-ABF70A3D9711}" srcOrd="0" destOrd="0" presId="urn:microsoft.com/office/officeart/2005/8/layout/process4"/>
    <dgm:cxn modelId="{9C89FCE2-43CE-4423-BC1F-1148E7064AC7}" type="presParOf" srcId="{5F435780-F46B-42A5-A31A-C5A045049810}" destId="{A37AB70B-AF07-4606-96A3-271FA4E9CF4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491E05-531C-47D7-97AA-CAA8373B6D6F}" type="doc">
      <dgm:prSet loTypeId="urn:microsoft.com/office/officeart/2005/8/layout/process4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79831065-81B8-4BDB-A1F5-1DC318294D7F}">
      <dgm:prSet phldrT="[Text]"/>
      <dgm:spPr/>
      <dgm:t>
        <a:bodyPr/>
        <a:lstStyle/>
        <a:p>
          <a:r>
            <a:rPr lang="en-US" dirty="0" smtClean="0"/>
            <a:t>Samuel Crompton (English)</a:t>
          </a:r>
          <a:endParaRPr lang="en-US" dirty="0"/>
        </a:p>
      </dgm:t>
    </dgm:pt>
    <dgm:pt modelId="{5E7B0C8A-D9E1-4B4C-84E4-3D3B049BDD10}" type="parTrans" cxnId="{265943CF-E0CD-4D99-AC57-215ECAE17F32}">
      <dgm:prSet/>
      <dgm:spPr/>
      <dgm:t>
        <a:bodyPr/>
        <a:lstStyle/>
        <a:p>
          <a:endParaRPr lang="en-US"/>
        </a:p>
      </dgm:t>
    </dgm:pt>
    <dgm:pt modelId="{6D6CA284-7F4C-48EA-9A45-22AAF43BFD80}" type="sibTrans" cxnId="{265943CF-E0CD-4D99-AC57-215ECAE17F32}">
      <dgm:prSet/>
      <dgm:spPr/>
      <dgm:t>
        <a:bodyPr/>
        <a:lstStyle/>
        <a:p>
          <a:endParaRPr lang="en-US"/>
        </a:p>
      </dgm:t>
    </dgm:pt>
    <dgm:pt modelId="{51A5BEF4-81A8-43DE-B521-2714DB5956DD}">
      <dgm:prSet phldrT="[Text]"/>
      <dgm:spPr/>
      <dgm:t>
        <a:bodyPr/>
        <a:lstStyle/>
        <a:p>
          <a:r>
            <a:rPr lang="en-US" dirty="0" smtClean="0"/>
            <a:t>Spinning mule, 1779</a:t>
          </a:r>
          <a:endParaRPr lang="en-US" dirty="0"/>
        </a:p>
      </dgm:t>
    </dgm:pt>
    <dgm:pt modelId="{138249DC-55A7-4590-BEA6-FDEE19AC9986}" type="parTrans" cxnId="{3BD453DB-1EF8-4E3F-AEC1-97898B2CEC93}">
      <dgm:prSet/>
      <dgm:spPr/>
      <dgm:t>
        <a:bodyPr/>
        <a:lstStyle/>
        <a:p>
          <a:endParaRPr lang="en-US"/>
        </a:p>
      </dgm:t>
    </dgm:pt>
    <dgm:pt modelId="{82C3D954-B8F2-400A-B55B-1D3744681874}" type="sibTrans" cxnId="{3BD453DB-1EF8-4E3F-AEC1-97898B2CEC93}">
      <dgm:prSet/>
      <dgm:spPr/>
      <dgm:t>
        <a:bodyPr/>
        <a:lstStyle/>
        <a:p>
          <a:endParaRPr lang="en-US"/>
        </a:p>
      </dgm:t>
    </dgm:pt>
    <dgm:pt modelId="{3C4106C2-8129-410E-AD9E-A244292AD37A}">
      <dgm:prSet phldrT="[Text]"/>
      <dgm:spPr/>
      <dgm:t>
        <a:bodyPr/>
        <a:lstStyle/>
        <a:p>
          <a:r>
            <a:rPr lang="en-US" dirty="0" smtClean="0"/>
            <a:t>Combined the spinning jenny and the water frame into a single device, increasing the production of fine thread</a:t>
          </a:r>
          <a:endParaRPr lang="en-US" dirty="0"/>
        </a:p>
      </dgm:t>
    </dgm:pt>
    <dgm:pt modelId="{7D93BC94-E6E7-4E2F-AF2D-7488FEE164DF}" type="parTrans" cxnId="{00BA0C16-C5B7-4E29-B47C-81551FAF6731}">
      <dgm:prSet/>
      <dgm:spPr/>
      <dgm:t>
        <a:bodyPr/>
        <a:lstStyle/>
        <a:p>
          <a:endParaRPr lang="en-US"/>
        </a:p>
      </dgm:t>
    </dgm:pt>
    <dgm:pt modelId="{483483E1-7F66-419D-9533-A6A61D4F1C0D}" type="sibTrans" cxnId="{00BA0C16-C5B7-4E29-B47C-81551FAF6731}">
      <dgm:prSet/>
      <dgm:spPr/>
      <dgm:t>
        <a:bodyPr/>
        <a:lstStyle/>
        <a:p>
          <a:endParaRPr lang="en-US"/>
        </a:p>
      </dgm:t>
    </dgm:pt>
    <dgm:pt modelId="{9B6A4A15-F810-4931-9459-42BFE5A589E3}">
      <dgm:prSet phldrT="[Text]"/>
      <dgm:spPr/>
      <dgm:t>
        <a:bodyPr/>
        <a:lstStyle/>
        <a:p>
          <a:r>
            <a:rPr lang="en-US" dirty="0" smtClean="0"/>
            <a:t>Edward Cartwright (English)</a:t>
          </a:r>
          <a:endParaRPr lang="en-US" dirty="0"/>
        </a:p>
      </dgm:t>
    </dgm:pt>
    <dgm:pt modelId="{AAF7E0F5-1CC8-40CD-9626-B33760EB4DF1}" type="parTrans" cxnId="{FCFFDE75-D812-4490-9202-ED8159C5A159}">
      <dgm:prSet/>
      <dgm:spPr/>
      <dgm:t>
        <a:bodyPr/>
        <a:lstStyle/>
        <a:p>
          <a:endParaRPr lang="en-US"/>
        </a:p>
      </dgm:t>
    </dgm:pt>
    <dgm:pt modelId="{1D9AD638-477D-4E33-B075-9EB92A04A273}" type="sibTrans" cxnId="{FCFFDE75-D812-4490-9202-ED8159C5A159}">
      <dgm:prSet/>
      <dgm:spPr/>
      <dgm:t>
        <a:bodyPr/>
        <a:lstStyle/>
        <a:p>
          <a:endParaRPr lang="en-US"/>
        </a:p>
      </dgm:t>
    </dgm:pt>
    <dgm:pt modelId="{7090B06F-CEAD-4BA9-BC93-02EC4FACF24F}">
      <dgm:prSet phldrT="[Text]"/>
      <dgm:spPr/>
      <dgm:t>
        <a:bodyPr/>
        <a:lstStyle/>
        <a:p>
          <a:r>
            <a:rPr lang="en-US" dirty="0" smtClean="0"/>
            <a:t>Power loom, 1785</a:t>
          </a:r>
          <a:endParaRPr lang="en-US" dirty="0"/>
        </a:p>
      </dgm:t>
    </dgm:pt>
    <dgm:pt modelId="{E77410EE-785F-46B2-B2EE-CBADD78CA1F3}" type="parTrans" cxnId="{DA868D8A-45B7-4FDC-A176-7731131842CE}">
      <dgm:prSet/>
      <dgm:spPr/>
      <dgm:t>
        <a:bodyPr/>
        <a:lstStyle/>
        <a:p>
          <a:endParaRPr lang="en-US"/>
        </a:p>
      </dgm:t>
    </dgm:pt>
    <dgm:pt modelId="{58CF1E6D-7C07-4D33-9B64-37CB618FC84E}" type="sibTrans" cxnId="{DA868D8A-45B7-4FDC-A176-7731131842CE}">
      <dgm:prSet/>
      <dgm:spPr/>
      <dgm:t>
        <a:bodyPr/>
        <a:lstStyle/>
        <a:p>
          <a:endParaRPr lang="en-US"/>
        </a:p>
      </dgm:t>
    </dgm:pt>
    <dgm:pt modelId="{A32D3945-96F1-406B-B149-DCD28995BE0C}">
      <dgm:prSet phldrT="[Text]"/>
      <dgm:spPr/>
      <dgm:t>
        <a:bodyPr/>
        <a:lstStyle/>
        <a:p>
          <a:r>
            <a:rPr lang="en-US" dirty="0" smtClean="0"/>
            <a:t>Water-powered device that automatically and quickly wove thread into cloth</a:t>
          </a:r>
          <a:endParaRPr lang="en-US" dirty="0"/>
        </a:p>
      </dgm:t>
    </dgm:pt>
    <dgm:pt modelId="{1BA6A55A-68E4-45C0-B7E4-937116660F77}" type="parTrans" cxnId="{81FDA0B7-1160-447D-9A06-D81ED40B6D70}">
      <dgm:prSet/>
      <dgm:spPr/>
      <dgm:t>
        <a:bodyPr/>
        <a:lstStyle/>
        <a:p>
          <a:endParaRPr lang="en-US"/>
        </a:p>
      </dgm:t>
    </dgm:pt>
    <dgm:pt modelId="{51461702-D512-448F-8237-6C8922BF0FC0}" type="sibTrans" cxnId="{81FDA0B7-1160-447D-9A06-D81ED40B6D70}">
      <dgm:prSet/>
      <dgm:spPr/>
      <dgm:t>
        <a:bodyPr/>
        <a:lstStyle/>
        <a:p>
          <a:endParaRPr lang="en-US"/>
        </a:p>
      </dgm:t>
    </dgm:pt>
    <dgm:pt modelId="{43A23744-918C-490C-81F4-927920082F5A}">
      <dgm:prSet phldrT="[Text]"/>
      <dgm:spPr/>
      <dgm:t>
        <a:bodyPr/>
        <a:lstStyle/>
        <a:p>
          <a:r>
            <a:rPr lang="en-US" dirty="0" smtClean="0"/>
            <a:t>Eli Whitney (American)</a:t>
          </a:r>
          <a:endParaRPr lang="en-US" dirty="0"/>
        </a:p>
      </dgm:t>
    </dgm:pt>
    <dgm:pt modelId="{749A335E-B6A4-4AE8-BAA6-F6F565670B01}" type="parTrans" cxnId="{343547CF-18D0-43ED-9D40-A1CB3D4CBB7C}">
      <dgm:prSet/>
      <dgm:spPr/>
      <dgm:t>
        <a:bodyPr/>
        <a:lstStyle/>
        <a:p>
          <a:endParaRPr lang="en-US"/>
        </a:p>
      </dgm:t>
    </dgm:pt>
    <dgm:pt modelId="{0022ADA0-BB54-498F-97C3-75D724B1EEDF}" type="sibTrans" cxnId="{343547CF-18D0-43ED-9D40-A1CB3D4CBB7C}">
      <dgm:prSet/>
      <dgm:spPr/>
      <dgm:t>
        <a:bodyPr/>
        <a:lstStyle/>
        <a:p>
          <a:endParaRPr lang="en-US"/>
        </a:p>
      </dgm:t>
    </dgm:pt>
    <dgm:pt modelId="{83090336-6FF2-4DDE-AD17-11528414537E}">
      <dgm:prSet phldrT="[Text]"/>
      <dgm:spPr/>
      <dgm:t>
        <a:bodyPr/>
        <a:lstStyle/>
        <a:p>
          <a:r>
            <a:rPr lang="en-US" dirty="0" smtClean="0"/>
            <a:t>Cotton gin, 1793</a:t>
          </a:r>
          <a:endParaRPr lang="en-US" dirty="0"/>
        </a:p>
      </dgm:t>
    </dgm:pt>
    <dgm:pt modelId="{608513E3-5DD9-4FAE-9FE1-595E370AE90E}" type="parTrans" cxnId="{69AB1BAE-88FF-4AC8-9A79-B176CC69C1D9}">
      <dgm:prSet/>
      <dgm:spPr/>
      <dgm:t>
        <a:bodyPr/>
        <a:lstStyle/>
        <a:p>
          <a:endParaRPr lang="en-US"/>
        </a:p>
      </dgm:t>
    </dgm:pt>
    <dgm:pt modelId="{0B48C61B-0C26-4EA0-A99E-72A676300078}" type="sibTrans" cxnId="{69AB1BAE-88FF-4AC8-9A79-B176CC69C1D9}">
      <dgm:prSet/>
      <dgm:spPr/>
      <dgm:t>
        <a:bodyPr/>
        <a:lstStyle/>
        <a:p>
          <a:endParaRPr lang="en-US"/>
        </a:p>
      </dgm:t>
    </dgm:pt>
    <dgm:pt modelId="{498273CC-A3F5-4941-82E3-4E2F08A8F01C}">
      <dgm:prSet phldrT="[Text]"/>
      <dgm:spPr/>
      <dgm:t>
        <a:bodyPr/>
        <a:lstStyle/>
        <a:p>
          <a:r>
            <a:rPr lang="en-US" dirty="0" smtClean="0"/>
            <a:t>Device separated raw cotton from cotton seeds, increasing the cotton supply while lowering the cost of raw cotton</a:t>
          </a:r>
          <a:endParaRPr lang="en-US" dirty="0"/>
        </a:p>
      </dgm:t>
    </dgm:pt>
    <dgm:pt modelId="{CAAE52BF-0BF4-45B5-8E68-34C97A270E83}" type="parTrans" cxnId="{D5C2BA29-686C-4BDA-A196-53C4BC0CC377}">
      <dgm:prSet/>
      <dgm:spPr/>
      <dgm:t>
        <a:bodyPr/>
        <a:lstStyle/>
        <a:p>
          <a:endParaRPr lang="en-US"/>
        </a:p>
      </dgm:t>
    </dgm:pt>
    <dgm:pt modelId="{508EC081-7207-433F-9F7A-E1FBB8FCA767}" type="sibTrans" cxnId="{D5C2BA29-686C-4BDA-A196-53C4BC0CC377}">
      <dgm:prSet/>
      <dgm:spPr/>
      <dgm:t>
        <a:bodyPr/>
        <a:lstStyle/>
        <a:p>
          <a:endParaRPr lang="en-US"/>
        </a:p>
      </dgm:t>
    </dgm:pt>
    <dgm:pt modelId="{0686F812-7E86-4E30-8D9C-68DBD1AF6F74}">
      <dgm:prSet phldrT="[Text]"/>
      <dgm:spPr/>
      <dgm:t>
        <a:bodyPr/>
        <a:lstStyle/>
        <a:p>
          <a:r>
            <a:rPr lang="en-US" dirty="0" smtClean="0"/>
            <a:t>Elias Howe (American)</a:t>
          </a:r>
          <a:endParaRPr lang="en-US" dirty="0"/>
        </a:p>
      </dgm:t>
    </dgm:pt>
    <dgm:pt modelId="{A4641527-96FB-4B08-9AE1-68FBEA488B52}" type="parTrans" cxnId="{2DCC3B2A-84AF-4818-8898-92B15D50AAB6}">
      <dgm:prSet/>
      <dgm:spPr/>
      <dgm:t>
        <a:bodyPr/>
        <a:lstStyle/>
        <a:p>
          <a:endParaRPr lang="en-US"/>
        </a:p>
      </dgm:t>
    </dgm:pt>
    <dgm:pt modelId="{C6FDC800-3A68-4084-B4D3-1EEF67FDA2BC}" type="sibTrans" cxnId="{2DCC3B2A-84AF-4818-8898-92B15D50AAB6}">
      <dgm:prSet/>
      <dgm:spPr/>
      <dgm:t>
        <a:bodyPr/>
        <a:lstStyle/>
        <a:p>
          <a:endParaRPr lang="en-US"/>
        </a:p>
      </dgm:t>
    </dgm:pt>
    <dgm:pt modelId="{58BFA94A-9BE8-44D2-AE0D-7D55442EB101}">
      <dgm:prSet phldrT="[Text]"/>
      <dgm:spPr/>
      <dgm:t>
        <a:bodyPr/>
        <a:lstStyle/>
        <a:p>
          <a:r>
            <a:rPr lang="en-US" dirty="0" smtClean="0"/>
            <a:t>Sewing machine, 1846</a:t>
          </a:r>
          <a:endParaRPr lang="en-US" dirty="0"/>
        </a:p>
      </dgm:t>
    </dgm:pt>
    <dgm:pt modelId="{D0845B2D-E591-4EAA-B74E-73613CB45D7B}" type="parTrans" cxnId="{B1488BA6-50DE-4E54-8850-A4FB5E698BD3}">
      <dgm:prSet/>
      <dgm:spPr/>
      <dgm:t>
        <a:bodyPr/>
        <a:lstStyle/>
        <a:p>
          <a:endParaRPr lang="en-US"/>
        </a:p>
      </dgm:t>
    </dgm:pt>
    <dgm:pt modelId="{AB99D9A7-4133-4D8D-8736-8599F9AF040F}" type="sibTrans" cxnId="{B1488BA6-50DE-4E54-8850-A4FB5E698BD3}">
      <dgm:prSet/>
      <dgm:spPr/>
      <dgm:t>
        <a:bodyPr/>
        <a:lstStyle/>
        <a:p>
          <a:endParaRPr lang="en-US"/>
        </a:p>
      </dgm:t>
    </dgm:pt>
    <dgm:pt modelId="{A86F165B-90D5-4AE8-A08A-9DF28358728D}">
      <dgm:prSet phldrT="[Text]"/>
      <dgm:spPr/>
      <dgm:t>
        <a:bodyPr/>
        <a:lstStyle/>
        <a:p>
          <a:r>
            <a:rPr lang="en-US" dirty="0" smtClean="0"/>
            <a:t>Speed of sewing greatly increased</a:t>
          </a:r>
          <a:endParaRPr lang="en-US" dirty="0"/>
        </a:p>
      </dgm:t>
    </dgm:pt>
    <dgm:pt modelId="{5D6E14FC-6756-41CC-BDDE-FDED49E09E6E}" type="parTrans" cxnId="{24DE960C-5027-4CFB-ADD7-83B5F0BD91BE}">
      <dgm:prSet/>
      <dgm:spPr/>
      <dgm:t>
        <a:bodyPr/>
        <a:lstStyle/>
        <a:p>
          <a:endParaRPr lang="en-US"/>
        </a:p>
      </dgm:t>
    </dgm:pt>
    <dgm:pt modelId="{1D0EB3BA-7B24-4D1B-A700-B0DE03CE75C2}" type="sibTrans" cxnId="{24DE960C-5027-4CFB-ADD7-83B5F0BD91BE}">
      <dgm:prSet/>
      <dgm:spPr/>
      <dgm:t>
        <a:bodyPr/>
        <a:lstStyle/>
        <a:p>
          <a:endParaRPr lang="en-US"/>
        </a:p>
      </dgm:t>
    </dgm:pt>
    <dgm:pt modelId="{49492391-96C1-4E54-9303-D658F2FCAF2D}" type="pres">
      <dgm:prSet presAssocID="{7E491E05-531C-47D7-97AA-CAA8373B6D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709050-68E4-4F56-96F7-E85D2B0D1758}" type="pres">
      <dgm:prSet presAssocID="{0686F812-7E86-4E30-8D9C-68DBD1AF6F74}" presName="boxAndChildren" presStyleCnt="0"/>
      <dgm:spPr/>
    </dgm:pt>
    <dgm:pt modelId="{9136BAE5-9754-4BBC-9A78-9D61F76F124A}" type="pres">
      <dgm:prSet presAssocID="{0686F812-7E86-4E30-8D9C-68DBD1AF6F74}" presName="parentTextBox" presStyleLbl="node1" presStyleIdx="0" presStyleCnt="4"/>
      <dgm:spPr/>
      <dgm:t>
        <a:bodyPr/>
        <a:lstStyle/>
        <a:p>
          <a:endParaRPr lang="en-US"/>
        </a:p>
      </dgm:t>
    </dgm:pt>
    <dgm:pt modelId="{B3D7C07F-FD73-4AB8-BCDE-14A30FEC8C00}" type="pres">
      <dgm:prSet presAssocID="{0686F812-7E86-4E30-8D9C-68DBD1AF6F74}" presName="entireBox" presStyleLbl="node1" presStyleIdx="0" presStyleCnt="4"/>
      <dgm:spPr/>
      <dgm:t>
        <a:bodyPr/>
        <a:lstStyle/>
        <a:p>
          <a:endParaRPr lang="en-US"/>
        </a:p>
      </dgm:t>
    </dgm:pt>
    <dgm:pt modelId="{FD186342-3832-4748-84D1-38550D31EE74}" type="pres">
      <dgm:prSet presAssocID="{0686F812-7E86-4E30-8D9C-68DBD1AF6F74}" presName="descendantBox" presStyleCnt="0"/>
      <dgm:spPr/>
    </dgm:pt>
    <dgm:pt modelId="{5CB4E3ED-D9BB-4CAC-B26E-BA0F5FD08BB8}" type="pres">
      <dgm:prSet presAssocID="{58BFA94A-9BE8-44D2-AE0D-7D55442EB101}" presName="childTextBox" presStyleLbl="fgAccFollowNode1" presStyleIdx="0" presStyleCnt="8" custScaleX="40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37B02-56D5-4473-8A87-4F7C47137AB5}" type="pres">
      <dgm:prSet presAssocID="{A86F165B-90D5-4AE8-A08A-9DF28358728D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D14C6-F7F8-49DC-AF37-6D3D89CAF966}" type="pres">
      <dgm:prSet presAssocID="{0022ADA0-BB54-498F-97C3-75D724B1EEDF}" presName="sp" presStyleCnt="0"/>
      <dgm:spPr/>
    </dgm:pt>
    <dgm:pt modelId="{9608A2B3-33FC-48D1-AC66-CCFC5EA3EB02}" type="pres">
      <dgm:prSet presAssocID="{43A23744-918C-490C-81F4-927920082F5A}" presName="arrowAndChildren" presStyleCnt="0"/>
      <dgm:spPr/>
    </dgm:pt>
    <dgm:pt modelId="{37C1CFBC-672A-422D-9821-CFC6D5E939EF}" type="pres">
      <dgm:prSet presAssocID="{43A23744-918C-490C-81F4-927920082F5A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24B0F7E2-246A-4650-A6BB-126F0CAF1CB2}" type="pres">
      <dgm:prSet presAssocID="{43A23744-918C-490C-81F4-927920082F5A}" presName="arrow" presStyleLbl="node1" presStyleIdx="1" presStyleCnt="4"/>
      <dgm:spPr/>
      <dgm:t>
        <a:bodyPr/>
        <a:lstStyle/>
        <a:p>
          <a:endParaRPr lang="en-US"/>
        </a:p>
      </dgm:t>
    </dgm:pt>
    <dgm:pt modelId="{287179F9-DEED-4E96-B534-111A0D30D6F3}" type="pres">
      <dgm:prSet presAssocID="{43A23744-918C-490C-81F4-927920082F5A}" presName="descendantArrow" presStyleCnt="0"/>
      <dgm:spPr/>
    </dgm:pt>
    <dgm:pt modelId="{B1B1303F-B624-4114-933A-8433E33DE89D}" type="pres">
      <dgm:prSet presAssocID="{83090336-6FF2-4DDE-AD17-11528414537E}" presName="childTextArrow" presStyleLbl="fgAccFollowNode1" presStyleIdx="2" presStyleCnt="8" custScaleX="44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9F137-3BFD-4752-8446-09CA8FD82C70}" type="pres">
      <dgm:prSet presAssocID="{498273CC-A3F5-4941-82E3-4E2F08A8F01C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8D957-16D5-4BB1-89E9-040C9622F806}" type="pres">
      <dgm:prSet presAssocID="{1D9AD638-477D-4E33-B075-9EB92A04A273}" presName="sp" presStyleCnt="0"/>
      <dgm:spPr/>
    </dgm:pt>
    <dgm:pt modelId="{B5C28191-B96B-47A2-9E18-7B885DCF0CF4}" type="pres">
      <dgm:prSet presAssocID="{9B6A4A15-F810-4931-9459-42BFE5A589E3}" presName="arrowAndChildren" presStyleCnt="0"/>
      <dgm:spPr/>
    </dgm:pt>
    <dgm:pt modelId="{311F7CC0-5D52-4C53-A644-FE3591A5952C}" type="pres">
      <dgm:prSet presAssocID="{9B6A4A15-F810-4931-9459-42BFE5A589E3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F87FEC1-15D1-4F37-8604-B99DA0F26510}" type="pres">
      <dgm:prSet presAssocID="{9B6A4A15-F810-4931-9459-42BFE5A589E3}" presName="arrow" presStyleLbl="node1" presStyleIdx="2" presStyleCnt="4"/>
      <dgm:spPr/>
      <dgm:t>
        <a:bodyPr/>
        <a:lstStyle/>
        <a:p>
          <a:endParaRPr lang="en-US"/>
        </a:p>
      </dgm:t>
    </dgm:pt>
    <dgm:pt modelId="{93C7DEAA-380A-418C-BFB7-4D3043CFEB08}" type="pres">
      <dgm:prSet presAssocID="{9B6A4A15-F810-4931-9459-42BFE5A589E3}" presName="descendantArrow" presStyleCnt="0"/>
      <dgm:spPr/>
    </dgm:pt>
    <dgm:pt modelId="{6C7595A3-3ED2-4315-9073-1C260DEB6B98}" type="pres">
      <dgm:prSet presAssocID="{7090B06F-CEAD-4BA9-BC93-02EC4FACF24F}" presName="childTextArrow" presStyleLbl="fgAccFollowNode1" presStyleIdx="4" presStyleCnt="8" custScaleX="48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3446-AA26-452B-BD94-576B35A26622}" type="pres">
      <dgm:prSet presAssocID="{A32D3945-96F1-406B-B149-DCD28995BE0C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40E60-E0BB-4145-9323-195771C044C8}" type="pres">
      <dgm:prSet presAssocID="{6D6CA284-7F4C-48EA-9A45-22AAF43BFD80}" presName="sp" presStyleCnt="0"/>
      <dgm:spPr/>
    </dgm:pt>
    <dgm:pt modelId="{25E42C78-6724-498C-A01D-0C1A1597BD83}" type="pres">
      <dgm:prSet presAssocID="{79831065-81B8-4BDB-A1F5-1DC318294D7F}" presName="arrowAndChildren" presStyleCnt="0"/>
      <dgm:spPr/>
    </dgm:pt>
    <dgm:pt modelId="{3AD5138B-6997-4627-8789-FCE0E8C37435}" type="pres">
      <dgm:prSet presAssocID="{79831065-81B8-4BDB-A1F5-1DC318294D7F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AD359FAB-5B3E-4AD7-BBA3-16E208DB0F2B}" type="pres">
      <dgm:prSet presAssocID="{79831065-81B8-4BDB-A1F5-1DC318294D7F}" presName="arrow" presStyleLbl="node1" presStyleIdx="3" presStyleCnt="4"/>
      <dgm:spPr/>
      <dgm:t>
        <a:bodyPr/>
        <a:lstStyle/>
        <a:p>
          <a:endParaRPr lang="en-US"/>
        </a:p>
      </dgm:t>
    </dgm:pt>
    <dgm:pt modelId="{63BD28CD-BA09-4CE1-B9E7-76B039571AAE}" type="pres">
      <dgm:prSet presAssocID="{79831065-81B8-4BDB-A1F5-1DC318294D7F}" presName="descendantArrow" presStyleCnt="0"/>
      <dgm:spPr/>
    </dgm:pt>
    <dgm:pt modelId="{60229AE1-E167-464E-A35F-EFDE9A03FAF2}" type="pres">
      <dgm:prSet presAssocID="{51A5BEF4-81A8-43DE-B521-2714DB5956DD}" presName="childTextArrow" presStyleLbl="fgAccFollowNode1" presStyleIdx="6" presStyleCnt="8" custScaleX="44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25E1-BC30-4763-A249-E117CB069157}" type="pres">
      <dgm:prSet presAssocID="{3C4106C2-8129-410E-AD9E-A244292AD37A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8F1E36-919E-48C9-AD44-161E532DCB00}" type="presOf" srcId="{498273CC-A3F5-4941-82E3-4E2F08A8F01C}" destId="{0059F137-3BFD-4752-8446-09CA8FD82C70}" srcOrd="0" destOrd="0" presId="urn:microsoft.com/office/officeart/2005/8/layout/process4"/>
    <dgm:cxn modelId="{DA868D8A-45B7-4FDC-A176-7731131842CE}" srcId="{9B6A4A15-F810-4931-9459-42BFE5A589E3}" destId="{7090B06F-CEAD-4BA9-BC93-02EC4FACF24F}" srcOrd="0" destOrd="0" parTransId="{E77410EE-785F-46B2-B2EE-CBADD78CA1F3}" sibTransId="{58CF1E6D-7C07-4D33-9B64-37CB618FC84E}"/>
    <dgm:cxn modelId="{8EC009B4-39ED-49E8-9F19-14D5A43BE868}" type="presOf" srcId="{7090B06F-CEAD-4BA9-BC93-02EC4FACF24F}" destId="{6C7595A3-3ED2-4315-9073-1C260DEB6B98}" srcOrd="0" destOrd="0" presId="urn:microsoft.com/office/officeart/2005/8/layout/process4"/>
    <dgm:cxn modelId="{B1488BA6-50DE-4E54-8850-A4FB5E698BD3}" srcId="{0686F812-7E86-4E30-8D9C-68DBD1AF6F74}" destId="{58BFA94A-9BE8-44D2-AE0D-7D55442EB101}" srcOrd="0" destOrd="0" parTransId="{D0845B2D-E591-4EAA-B74E-73613CB45D7B}" sibTransId="{AB99D9A7-4133-4D8D-8736-8599F9AF040F}"/>
    <dgm:cxn modelId="{49112BC5-D819-496A-95E7-8DF694411CD5}" type="presOf" srcId="{3C4106C2-8129-410E-AD9E-A244292AD37A}" destId="{90A825E1-BC30-4763-A249-E117CB069157}" srcOrd="0" destOrd="0" presId="urn:microsoft.com/office/officeart/2005/8/layout/process4"/>
    <dgm:cxn modelId="{F1ACDD0F-A5E6-4DE4-9B3C-E7688DFEC010}" type="presOf" srcId="{51A5BEF4-81A8-43DE-B521-2714DB5956DD}" destId="{60229AE1-E167-464E-A35F-EFDE9A03FAF2}" srcOrd="0" destOrd="0" presId="urn:microsoft.com/office/officeart/2005/8/layout/process4"/>
    <dgm:cxn modelId="{265943CF-E0CD-4D99-AC57-215ECAE17F32}" srcId="{7E491E05-531C-47D7-97AA-CAA8373B6D6F}" destId="{79831065-81B8-4BDB-A1F5-1DC318294D7F}" srcOrd="0" destOrd="0" parTransId="{5E7B0C8A-D9E1-4B4C-84E4-3D3B049BDD10}" sibTransId="{6D6CA284-7F4C-48EA-9A45-22AAF43BFD80}"/>
    <dgm:cxn modelId="{630E1B6C-C0A9-44D5-A1C3-E871C4E418BA}" type="presOf" srcId="{A86F165B-90D5-4AE8-A08A-9DF28358728D}" destId="{AF237B02-56D5-4473-8A87-4F7C47137AB5}" srcOrd="0" destOrd="0" presId="urn:microsoft.com/office/officeart/2005/8/layout/process4"/>
    <dgm:cxn modelId="{D4923ACB-B941-4FA7-8B4D-56F8A64FAEBC}" type="presOf" srcId="{43A23744-918C-490C-81F4-927920082F5A}" destId="{24B0F7E2-246A-4650-A6BB-126F0CAF1CB2}" srcOrd="1" destOrd="0" presId="urn:microsoft.com/office/officeart/2005/8/layout/process4"/>
    <dgm:cxn modelId="{D5C2BA29-686C-4BDA-A196-53C4BC0CC377}" srcId="{43A23744-918C-490C-81F4-927920082F5A}" destId="{498273CC-A3F5-4941-82E3-4E2F08A8F01C}" srcOrd="1" destOrd="0" parTransId="{CAAE52BF-0BF4-45B5-8E68-34C97A270E83}" sibTransId="{508EC081-7207-433F-9F7A-E1FBB8FCA767}"/>
    <dgm:cxn modelId="{00BA0C16-C5B7-4E29-B47C-81551FAF6731}" srcId="{79831065-81B8-4BDB-A1F5-1DC318294D7F}" destId="{3C4106C2-8129-410E-AD9E-A244292AD37A}" srcOrd="1" destOrd="0" parTransId="{7D93BC94-E6E7-4E2F-AF2D-7488FEE164DF}" sibTransId="{483483E1-7F66-419D-9533-A6A61D4F1C0D}"/>
    <dgm:cxn modelId="{61B844A0-60B4-4356-A1A9-76878008A1DF}" type="presOf" srcId="{79831065-81B8-4BDB-A1F5-1DC318294D7F}" destId="{3AD5138B-6997-4627-8789-FCE0E8C37435}" srcOrd="0" destOrd="0" presId="urn:microsoft.com/office/officeart/2005/8/layout/process4"/>
    <dgm:cxn modelId="{3BD453DB-1EF8-4E3F-AEC1-97898B2CEC93}" srcId="{79831065-81B8-4BDB-A1F5-1DC318294D7F}" destId="{51A5BEF4-81A8-43DE-B521-2714DB5956DD}" srcOrd="0" destOrd="0" parTransId="{138249DC-55A7-4590-BEA6-FDEE19AC9986}" sibTransId="{82C3D954-B8F2-400A-B55B-1D3744681874}"/>
    <dgm:cxn modelId="{81FDA0B7-1160-447D-9A06-D81ED40B6D70}" srcId="{9B6A4A15-F810-4931-9459-42BFE5A589E3}" destId="{A32D3945-96F1-406B-B149-DCD28995BE0C}" srcOrd="1" destOrd="0" parTransId="{1BA6A55A-68E4-45C0-B7E4-937116660F77}" sibTransId="{51461702-D512-448F-8237-6C8922BF0FC0}"/>
    <dgm:cxn modelId="{CFFF1855-4CC0-4B57-A846-501210A784F2}" type="presOf" srcId="{83090336-6FF2-4DDE-AD17-11528414537E}" destId="{B1B1303F-B624-4114-933A-8433E33DE89D}" srcOrd="0" destOrd="0" presId="urn:microsoft.com/office/officeart/2005/8/layout/process4"/>
    <dgm:cxn modelId="{861ED6E8-90E3-4D1D-B5A6-90177E684966}" type="presOf" srcId="{79831065-81B8-4BDB-A1F5-1DC318294D7F}" destId="{AD359FAB-5B3E-4AD7-BBA3-16E208DB0F2B}" srcOrd="1" destOrd="0" presId="urn:microsoft.com/office/officeart/2005/8/layout/process4"/>
    <dgm:cxn modelId="{1649EB59-1BF6-483D-BB9C-146374D60B44}" type="presOf" srcId="{9B6A4A15-F810-4931-9459-42BFE5A589E3}" destId="{BF87FEC1-15D1-4F37-8604-B99DA0F26510}" srcOrd="1" destOrd="0" presId="urn:microsoft.com/office/officeart/2005/8/layout/process4"/>
    <dgm:cxn modelId="{343547CF-18D0-43ED-9D40-A1CB3D4CBB7C}" srcId="{7E491E05-531C-47D7-97AA-CAA8373B6D6F}" destId="{43A23744-918C-490C-81F4-927920082F5A}" srcOrd="2" destOrd="0" parTransId="{749A335E-B6A4-4AE8-BAA6-F6F565670B01}" sibTransId="{0022ADA0-BB54-498F-97C3-75D724B1EEDF}"/>
    <dgm:cxn modelId="{EC273EBE-1126-4D95-AFA4-AE98DE8119D8}" type="presOf" srcId="{0686F812-7E86-4E30-8D9C-68DBD1AF6F74}" destId="{B3D7C07F-FD73-4AB8-BCDE-14A30FEC8C00}" srcOrd="1" destOrd="0" presId="urn:microsoft.com/office/officeart/2005/8/layout/process4"/>
    <dgm:cxn modelId="{9B6A7CF8-B810-4311-9EC0-80DDEE328363}" type="presOf" srcId="{7E491E05-531C-47D7-97AA-CAA8373B6D6F}" destId="{49492391-96C1-4E54-9303-D658F2FCAF2D}" srcOrd="0" destOrd="0" presId="urn:microsoft.com/office/officeart/2005/8/layout/process4"/>
    <dgm:cxn modelId="{2DCC3B2A-84AF-4818-8898-92B15D50AAB6}" srcId="{7E491E05-531C-47D7-97AA-CAA8373B6D6F}" destId="{0686F812-7E86-4E30-8D9C-68DBD1AF6F74}" srcOrd="3" destOrd="0" parTransId="{A4641527-96FB-4B08-9AE1-68FBEA488B52}" sibTransId="{C6FDC800-3A68-4084-B4D3-1EEF67FDA2BC}"/>
    <dgm:cxn modelId="{35BCD5F7-6F0D-45B2-BDE5-A3A9DACDF4E6}" type="presOf" srcId="{43A23744-918C-490C-81F4-927920082F5A}" destId="{37C1CFBC-672A-422D-9821-CFC6D5E939EF}" srcOrd="0" destOrd="0" presId="urn:microsoft.com/office/officeart/2005/8/layout/process4"/>
    <dgm:cxn modelId="{FCFFDE75-D812-4490-9202-ED8159C5A159}" srcId="{7E491E05-531C-47D7-97AA-CAA8373B6D6F}" destId="{9B6A4A15-F810-4931-9459-42BFE5A589E3}" srcOrd="1" destOrd="0" parTransId="{AAF7E0F5-1CC8-40CD-9626-B33760EB4DF1}" sibTransId="{1D9AD638-477D-4E33-B075-9EB92A04A273}"/>
    <dgm:cxn modelId="{2F16E342-160B-4F15-AF65-D7B4889473C5}" type="presOf" srcId="{9B6A4A15-F810-4931-9459-42BFE5A589E3}" destId="{311F7CC0-5D52-4C53-A644-FE3591A5952C}" srcOrd="0" destOrd="0" presId="urn:microsoft.com/office/officeart/2005/8/layout/process4"/>
    <dgm:cxn modelId="{69AB1BAE-88FF-4AC8-9A79-B176CC69C1D9}" srcId="{43A23744-918C-490C-81F4-927920082F5A}" destId="{83090336-6FF2-4DDE-AD17-11528414537E}" srcOrd="0" destOrd="0" parTransId="{608513E3-5DD9-4FAE-9FE1-595E370AE90E}" sibTransId="{0B48C61B-0C26-4EA0-A99E-72A676300078}"/>
    <dgm:cxn modelId="{24DE960C-5027-4CFB-ADD7-83B5F0BD91BE}" srcId="{0686F812-7E86-4E30-8D9C-68DBD1AF6F74}" destId="{A86F165B-90D5-4AE8-A08A-9DF28358728D}" srcOrd="1" destOrd="0" parTransId="{5D6E14FC-6756-41CC-BDDE-FDED49E09E6E}" sibTransId="{1D0EB3BA-7B24-4D1B-A700-B0DE03CE75C2}"/>
    <dgm:cxn modelId="{DC673EA0-00F7-4554-8549-10505742BBDA}" type="presOf" srcId="{0686F812-7E86-4E30-8D9C-68DBD1AF6F74}" destId="{9136BAE5-9754-4BBC-9A78-9D61F76F124A}" srcOrd="0" destOrd="0" presId="urn:microsoft.com/office/officeart/2005/8/layout/process4"/>
    <dgm:cxn modelId="{5A04AD1F-3BF6-40D0-AE77-B129DE0D21E7}" type="presOf" srcId="{A32D3945-96F1-406B-B149-DCD28995BE0C}" destId="{D3853446-AA26-452B-BD94-576B35A26622}" srcOrd="0" destOrd="0" presId="urn:microsoft.com/office/officeart/2005/8/layout/process4"/>
    <dgm:cxn modelId="{9CF038B0-C7FA-4BDB-B38D-1BE48712C84F}" type="presOf" srcId="{58BFA94A-9BE8-44D2-AE0D-7D55442EB101}" destId="{5CB4E3ED-D9BB-4CAC-B26E-BA0F5FD08BB8}" srcOrd="0" destOrd="0" presId="urn:microsoft.com/office/officeart/2005/8/layout/process4"/>
    <dgm:cxn modelId="{20AF4D33-6325-4EE2-99EB-76B017EDA4EC}" type="presParOf" srcId="{49492391-96C1-4E54-9303-D658F2FCAF2D}" destId="{6D709050-68E4-4F56-96F7-E85D2B0D1758}" srcOrd="0" destOrd="0" presId="urn:microsoft.com/office/officeart/2005/8/layout/process4"/>
    <dgm:cxn modelId="{221D6EE6-5F84-474F-A969-D6B5DBE59E4C}" type="presParOf" srcId="{6D709050-68E4-4F56-96F7-E85D2B0D1758}" destId="{9136BAE5-9754-4BBC-9A78-9D61F76F124A}" srcOrd="0" destOrd="0" presId="urn:microsoft.com/office/officeart/2005/8/layout/process4"/>
    <dgm:cxn modelId="{44D62C6C-1B0E-4D1C-A8AA-7E8B19036E39}" type="presParOf" srcId="{6D709050-68E4-4F56-96F7-E85D2B0D1758}" destId="{B3D7C07F-FD73-4AB8-BCDE-14A30FEC8C00}" srcOrd="1" destOrd="0" presId="urn:microsoft.com/office/officeart/2005/8/layout/process4"/>
    <dgm:cxn modelId="{ED6904F2-5D79-469E-806C-F8AA787372E1}" type="presParOf" srcId="{6D709050-68E4-4F56-96F7-E85D2B0D1758}" destId="{FD186342-3832-4748-84D1-38550D31EE74}" srcOrd="2" destOrd="0" presId="urn:microsoft.com/office/officeart/2005/8/layout/process4"/>
    <dgm:cxn modelId="{A3F6C11E-3CCF-4F3A-8C80-670D6BF0BF37}" type="presParOf" srcId="{FD186342-3832-4748-84D1-38550D31EE74}" destId="{5CB4E3ED-D9BB-4CAC-B26E-BA0F5FD08BB8}" srcOrd="0" destOrd="0" presId="urn:microsoft.com/office/officeart/2005/8/layout/process4"/>
    <dgm:cxn modelId="{362A4BD8-B0E8-433F-96D5-45FEF275996C}" type="presParOf" srcId="{FD186342-3832-4748-84D1-38550D31EE74}" destId="{AF237B02-56D5-4473-8A87-4F7C47137AB5}" srcOrd="1" destOrd="0" presId="urn:microsoft.com/office/officeart/2005/8/layout/process4"/>
    <dgm:cxn modelId="{BCB72F3D-FA25-4F8E-8176-664691F69419}" type="presParOf" srcId="{49492391-96C1-4E54-9303-D658F2FCAF2D}" destId="{777D14C6-F7F8-49DC-AF37-6D3D89CAF966}" srcOrd="1" destOrd="0" presId="urn:microsoft.com/office/officeart/2005/8/layout/process4"/>
    <dgm:cxn modelId="{90706517-B80D-4A56-9D9C-A0B2F91EB794}" type="presParOf" srcId="{49492391-96C1-4E54-9303-D658F2FCAF2D}" destId="{9608A2B3-33FC-48D1-AC66-CCFC5EA3EB02}" srcOrd="2" destOrd="0" presId="urn:microsoft.com/office/officeart/2005/8/layout/process4"/>
    <dgm:cxn modelId="{88CB1C9D-08EC-426E-9900-A4615BAD8CA0}" type="presParOf" srcId="{9608A2B3-33FC-48D1-AC66-CCFC5EA3EB02}" destId="{37C1CFBC-672A-422D-9821-CFC6D5E939EF}" srcOrd="0" destOrd="0" presId="urn:microsoft.com/office/officeart/2005/8/layout/process4"/>
    <dgm:cxn modelId="{7EB08DC7-A3F4-413D-A6F2-779F066E26F4}" type="presParOf" srcId="{9608A2B3-33FC-48D1-AC66-CCFC5EA3EB02}" destId="{24B0F7E2-246A-4650-A6BB-126F0CAF1CB2}" srcOrd="1" destOrd="0" presId="urn:microsoft.com/office/officeart/2005/8/layout/process4"/>
    <dgm:cxn modelId="{68DEFEEB-7193-4809-9510-5175D84F0C24}" type="presParOf" srcId="{9608A2B3-33FC-48D1-AC66-CCFC5EA3EB02}" destId="{287179F9-DEED-4E96-B534-111A0D30D6F3}" srcOrd="2" destOrd="0" presId="urn:microsoft.com/office/officeart/2005/8/layout/process4"/>
    <dgm:cxn modelId="{D5EBA44C-A89B-4097-9F46-09F9BB5BEC7F}" type="presParOf" srcId="{287179F9-DEED-4E96-B534-111A0D30D6F3}" destId="{B1B1303F-B624-4114-933A-8433E33DE89D}" srcOrd="0" destOrd="0" presId="urn:microsoft.com/office/officeart/2005/8/layout/process4"/>
    <dgm:cxn modelId="{5677DED5-B08F-4A13-8271-5837E6CD6F64}" type="presParOf" srcId="{287179F9-DEED-4E96-B534-111A0D30D6F3}" destId="{0059F137-3BFD-4752-8446-09CA8FD82C70}" srcOrd="1" destOrd="0" presId="urn:microsoft.com/office/officeart/2005/8/layout/process4"/>
    <dgm:cxn modelId="{B22B77F8-D907-44EF-ABF1-6F26766FBC48}" type="presParOf" srcId="{49492391-96C1-4E54-9303-D658F2FCAF2D}" destId="{CE78D957-16D5-4BB1-89E9-040C9622F806}" srcOrd="3" destOrd="0" presId="urn:microsoft.com/office/officeart/2005/8/layout/process4"/>
    <dgm:cxn modelId="{913F0D77-D83F-4CBA-B2FE-3614AF318194}" type="presParOf" srcId="{49492391-96C1-4E54-9303-D658F2FCAF2D}" destId="{B5C28191-B96B-47A2-9E18-7B885DCF0CF4}" srcOrd="4" destOrd="0" presId="urn:microsoft.com/office/officeart/2005/8/layout/process4"/>
    <dgm:cxn modelId="{3844FC1F-C3F6-40EF-8CAD-65C9137E257C}" type="presParOf" srcId="{B5C28191-B96B-47A2-9E18-7B885DCF0CF4}" destId="{311F7CC0-5D52-4C53-A644-FE3591A5952C}" srcOrd="0" destOrd="0" presId="urn:microsoft.com/office/officeart/2005/8/layout/process4"/>
    <dgm:cxn modelId="{AD17D0EE-0E48-490D-8955-4AEA8E2F4114}" type="presParOf" srcId="{B5C28191-B96B-47A2-9E18-7B885DCF0CF4}" destId="{BF87FEC1-15D1-4F37-8604-B99DA0F26510}" srcOrd="1" destOrd="0" presId="urn:microsoft.com/office/officeart/2005/8/layout/process4"/>
    <dgm:cxn modelId="{AC0D7D05-BEF5-4233-9BD5-2897EDC05947}" type="presParOf" srcId="{B5C28191-B96B-47A2-9E18-7B885DCF0CF4}" destId="{93C7DEAA-380A-418C-BFB7-4D3043CFEB08}" srcOrd="2" destOrd="0" presId="urn:microsoft.com/office/officeart/2005/8/layout/process4"/>
    <dgm:cxn modelId="{A0B131DD-5F60-4108-BDD3-B886197C5A41}" type="presParOf" srcId="{93C7DEAA-380A-418C-BFB7-4D3043CFEB08}" destId="{6C7595A3-3ED2-4315-9073-1C260DEB6B98}" srcOrd="0" destOrd="0" presId="urn:microsoft.com/office/officeart/2005/8/layout/process4"/>
    <dgm:cxn modelId="{A9C5A706-E43F-4907-88C0-72458B199C9E}" type="presParOf" srcId="{93C7DEAA-380A-418C-BFB7-4D3043CFEB08}" destId="{D3853446-AA26-452B-BD94-576B35A26622}" srcOrd="1" destOrd="0" presId="urn:microsoft.com/office/officeart/2005/8/layout/process4"/>
    <dgm:cxn modelId="{B0E85E0C-53F3-4C2D-BECC-25EF53AC5DCA}" type="presParOf" srcId="{49492391-96C1-4E54-9303-D658F2FCAF2D}" destId="{22240E60-E0BB-4145-9323-195771C044C8}" srcOrd="5" destOrd="0" presId="urn:microsoft.com/office/officeart/2005/8/layout/process4"/>
    <dgm:cxn modelId="{EED49E49-871A-4AD1-AEC4-0367A92B05B7}" type="presParOf" srcId="{49492391-96C1-4E54-9303-D658F2FCAF2D}" destId="{25E42C78-6724-498C-A01D-0C1A1597BD83}" srcOrd="6" destOrd="0" presId="urn:microsoft.com/office/officeart/2005/8/layout/process4"/>
    <dgm:cxn modelId="{F8265B93-D8F4-4FBE-A42A-3CD4817AE958}" type="presParOf" srcId="{25E42C78-6724-498C-A01D-0C1A1597BD83}" destId="{3AD5138B-6997-4627-8789-FCE0E8C37435}" srcOrd="0" destOrd="0" presId="urn:microsoft.com/office/officeart/2005/8/layout/process4"/>
    <dgm:cxn modelId="{EE477627-4D7A-4641-8FB6-0118E06651EE}" type="presParOf" srcId="{25E42C78-6724-498C-A01D-0C1A1597BD83}" destId="{AD359FAB-5B3E-4AD7-BBA3-16E208DB0F2B}" srcOrd="1" destOrd="0" presId="urn:microsoft.com/office/officeart/2005/8/layout/process4"/>
    <dgm:cxn modelId="{1133DE0F-1986-4FE9-A237-586E3FAABAA8}" type="presParOf" srcId="{25E42C78-6724-498C-A01D-0C1A1597BD83}" destId="{63BD28CD-BA09-4CE1-B9E7-76B039571AAE}" srcOrd="2" destOrd="0" presId="urn:microsoft.com/office/officeart/2005/8/layout/process4"/>
    <dgm:cxn modelId="{8E8CC2A8-2536-436C-A184-F6C0DF2C88EF}" type="presParOf" srcId="{63BD28CD-BA09-4CE1-B9E7-76B039571AAE}" destId="{60229AE1-E167-464E-A35F-EFDE9A03FAF2}" srcOrd="0" destOrd="0" presId="urn:microsoft.com/office/officeart/2005/8/layout/process4"/>
    <dgm:cxn modelId="{ED816AC7-46FB-4B48-8543-3FC3FBCEAE35}" type="presParOf" srcId="{63BD28CD-BA09-4CE1-B9E7-76B039571AAE}" destId="{90A825E1-BC30-4763-A249-E117CB06915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8A1ADC-7F0C-4654-8AE2-257460472BC2}" type="doc">
      <dgm:prSet loTypeId="urn:microsoft.com/office/officeart/2005/8/layout/chevron1" loCatId="process" qsTypeId="urn:microsoft.com/office/officeart/2005/8/quickstyle/simple1#8" qsCatId="simple" csTypeId="urn:microsoft.com/office/officeart/2005/8/colors/accent1_2#8" csCatId="accent1" phldr="1"/>
      <dgm:spPr/>
    </dgm:pt>
    <dgm:pt modelId="{62F124A5-3285-4FB8-A445-1AB3D8694454}">
      <dgm:prSet phldrT="[Text]"/>
      <dgm:spPr/>
      <dgm:t>
        <a:bodyPr/>
        <a:lstStyle/>
        <a:p>
          <a:r>
            <a:rPr lang="en-US" dirty="0" smtClean="0"/>
            <a:t>Increased production</a:t>
          </a:r>
          <a:endParaRPr lang="en-US" dirty="0"/>
        </a:p>
      </dgm:t>
    </dgm:pt>
    <dgm:pt modelId="{9C478970-4129-4EDA-9104-BC034D993BCC}" type="parTrans" cxnId="{BFA73A7A-A749-413E-98A2-E26A68ABC22B}">
      <dgm:prSet/>
      <dgm:spPr/>
      <dgm:t>
        <a:bodyPr/>
        <a:lstStyle/>
        <a:p>
          <a:endParaRPr lang="en-US"/>
        </a:p>
      </dgm:t>
    </dgm:pt>
    <dgm:pt modelId="{5D405D4C-C853-43C4-A62F-1A82A13E7C5D}" type="sibTrans" cxnId="{BFA73A7A-A749-413E-98A2-E26A68ABC22B}">
      <dgm:prSet/>
      <dgm:spPr/>
      <dgm:t>
        <a:bodyPr/>
        <a:lstStyle/>
        <a:p>
          <a:endParaRPr lang="en-US"/>
        </a:p>
      </dgm:t>
    </dgm:pt>
    <dgm:pt modelId="{182D08CE-A737-4917-BB43-EE74C126C6EC}">
      <dgm:prSet phldrT="[Text]"/>
      <dgm:spPr/>
      <dgm:t>
        <a:bodyPr/>
        <a:lstStyle/>
        <a:p>
          <a:r>
            <a:rPr lang="en-US" dirty="0" smtClean="0"/>
            <a:t>Search for more markets and raw materials</a:t>
          </a:r>
          <a:endParaRPr lang="en-US" dirty="0"/>
        </a:p>
      </dgm:t>
    </dgm:pt>
    <dgm:pt modelId="{6CF544CB-5B98-407F-AA68-6FD35AB2E8F8}" type="parTrans" cxnId="{224AD076-BCBD-43D3-A9F7-19B90585BA7E}">
      <dgm:prSet/>
      <dgm:spPr/>
      <dgm:t>
        <a:bodyPr/>
        <a:lstStyle/>
        <a:p>
          <a:endParaRPr lang="en-US"/>
        </a:p>
      </dgm:t>
    </dgm:pt>
    <dgm:pt modelId="{98C9EDF8-700C-47E0-96DF-29DFB8959E6D}" type="sibTrans" cxnId="{224AD076-BCBD-43D3-A9F7-19B90585BA7E}">
      <dgm:prSet/>
      <dgm:spPr/>
      <dgm:t>
        <a:bodyPr/>
        <a:lstStyle/>
        <a:p>
          <a:endParaRPr lang="en-US"/>
        </a:p>
      </dgm:t>
    </dgm:pt>
    <dgm:pt modelId="{5D5EAB44-5084-4964-A99D-74ED9FFA8817}">
      <dgm:prSet phldrT="[Text]"/>
      <dgm:spPr/>
      <dgm:t>
        <a:bodyPr/>
        <a:lstStyle/>
        <a:p>
          <a:r>
            <a:rPr lang="en-US" dirty="0" smtClean="0"/>
            <a:t>Better and faster means of transportation</a:t>
          </a:r>
          <a:endParaRPr lang="en-US" dirty="0"/>
        </a:p>
      </dgm:t>
    </dgm:pt>
    <dgm:pt modelId="{FDF49D3E-EDE5-41F6-A8EE-50F84B381692}" type="parTrans" cxnId="{9718F17B-0DFB-44C9-A8E0-11825176E6B0}">
      <dgm:prSet/>
      <dgm:spPr/>
      <dgm:t>
        <a:bodyPr/>
        <a:lstStyle/>
        <a:p>
          <a:endParaRPr lang="en-US"/>
        </a:p>
      </dgm:t>
    </dgm:pt>
    <dgm:pt modelId="{E722CC18-C63F-4872-B97B-FFABBF05ACBF}" type="sibTrans" cxnId="{9718F17B-0DFB-44C9-A8E0-11825176E6B0}">
      <dgm:prSet/>
      <dgm:spPr/>
      <dgm:t>
        <a:bodyPr/>
        <a:lstStyle/>
        <a:p>
          <a:endParaRPr lang="en-US"/>
        </a:p>
      </dgm:t>
    </dgm:pt>
    <dgm:pt modelId="{83D7E614-B31A-4780-B7B3-E9022D5651F2}" type="pres">
      <dgm:prSet presAssocID="{B38A1ADC-7F0C-4654-8AE2-257460472BC2}" presName="Name0" presStyleCnt="0">
        <dgm:presLayoutVars>
          <dgm:dir/>
          <dgm:animLvl val="lvl"/>
          <dgm:resizeHandles val="exact"/>
        </dgm:presLayoutVars>
      </dgm:prSet>
      <dgm:spPr/>
    </dgm:pt>
    <dgm:pt modelId="{2C03E13E-3C1E-43CC-A3C6-33BA43DBBBD4}" type="pres">
      <dgm:prSet presAssocID="{62F124A5-3285-4FB8-A445-1AB3D8694454}" presName="parTxOnly" presStyleLbl="node1" presStyleIdx="0" presStyleCnt="3" custLinFactY="-47958" custLinFactNeighborX="-82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85AC4-370B-4A4D-A9EC-C5BCEDE9AC1A}" type="pres">
      <dgm:prSet presAssocID="{5D405D4C-C853-43C4-A62F-1A82A13E7C5D}" presName="parTxOnlySpace" presStyleCnt="0"/>
      <dgm:spPr/>
    </dgm:pt>
    <dgm:pt modelId="{448B0C51-A3D0-4FCD-A6D6-3D27EE4F8FCF}" type="pres">
      <dgm:prSet presAssocID="{182D08CE-A737-4917-BB43-EE74C126C6EC}" presName="parTxOnly" presStyleLbl="node1" presStyleIdx="1" presStyleCnt="3" custLinFactY="-47958" custLinFactNeighborX="-1458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4BDA7-12A4-447B-AC48-031F81B8617B}" type="pres">
      <dgm:prSet presAssocID="{98C9EDF8-700C-47E0-96DF-29DFB8959E6D}" presName="parTxOnlySpace" presStyleCnt="0"/>
      <dgm:spPr/>
    </dgm:pt>
    <dgm:pt modelId="{A2B1CBFF-A803-4D98-8B4B-3FF4B72F851D}" type="pres">
      <dgm:prSet presAssocID="{5D5EAB44-5084-4964-A99D-74ED9FFA8817}" presName="parTxOnly" presStyleLbl="node1" presStyleIdx="2" presStyleCnt="3" custLinFactY="-47958" custLinFactNeighborX="-2835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0F70AA-6036-4EDB-ADB7-71DE835A9F7A}" type="presOf" srcId="{182D08CE-A737-4917-BB43-EE74C126C6EC}" destId="{448B0C51-A3D0-4FCD-A6D6-3D27EE4F8FCF}" srcOrd="0" destOrd="0" presId="urn:microsoft.com/office/officeart/2005/8/layout/chevron1"/>
    <dgm:cxn modelId="{F613DEC4-D99E-4295-9496-96306032FCB2}" type="presOf" srcId="{B38A1ADC-7F0C-4654-8AE2-257460472BC2}" destId="{83D7E614-B31A-4780-B7B3-E9022D5651F2}" srcOrd="0" destOrd="0" presId="urn:microsoft.com/office/officeart/2005/8/layout/chevron1"/>
    <dgm:cxn modelId="{BFA73A7A-A749-413E-98A2-E26A68ABC22B}" srcId="{B38A1ADC-7F0C-4654-8AE2-257460472BC2}" destId="{62F124A5-3285-4FB8-A445-1AB3D8694454}" srcOrd="0" destOrd="0" parTransId="{9C478970-4129-4EDA-9104-BC034D993BCC}" sibTransId="{5D405D4C-C853-43C4-A62F-1A82A13E7C5D}"/>
    <dgm:cxn modelId="{1A017C36-BD7D-4868-9E02-4F0C3FABB705}" type="presOf" srcId="{5D5EAB44-5084-4964-A99D-74ED9FFA8817}" destId="{A2B1CBFF-A803-4D98-8B4B-3FF4B72F851D}" srcOrd="0" destOrd="0" presId="urn:microsoft.com/office/officeart/2005/8/layout/chevron1"/>
    <dgm:cxn modelId="{224AD076-BCBD-43D3-A9F7-19B90585BA7E}" srcId="{B38A1ADC-7F0C-4654-8AE2-257460472BC2}" destId="{182D08CE-A737-4917-BB43-EE74C126C6EC}" srcOrd="1" destOrd="0" parTransId="{6CF544CB-5B98-407F-AA68-6FD35AB2E8F8}" sibTransId="{98C9EDF8-700C-47E0-96DF-29DFB8959E6D}"/>
    <dgm:cxn modelId="{9718F17B-0DFB-44C9-A8E0-11825176E6B0}" srcId="{B38A1ADC-7F0C-4654-8AE2-257460472BC2}" destId="{5D5EAB44-5084-4964-A99D-74ED9FFA8817}" srcOrd="2" destOrd="0" parTransId="{FDF49D3E-EDE5-41F6-A8EE-50F84B381692}" sibTransId="{E722CC18-C63F-4872-B97B-FFABBF05ACBF}"/>
    <dgm:cxn modelId="{1B901E9F-0C19-4CBA-A373-93131C83CE3D}" type="presOf" srcId="{62F124A5-3285-4FB8-A445-1AB3D8694454}" destId="{2C03E13E-3C1E-43CC-A3C6-33BA43DBBBD4}" srcOrd="0" destOrd="0" presId="urn:microsoft.com/office/officeart/2005/8/layout/chevron1"/>
    <dgm:cxn modelId="{A9938873-50EB-41F0-AD09-C99E6258ECA0}" type="presParOf" srcId="{83D7E614-B31A-4780-B7B3-E9022D5651F2}" destId="{2C03E13E-3C1E-43CC-A3C6-33BA43DBBBD4}" srcOrd="0" destOrd="0" presId="urn:microsoft.com/office/officeart/2005/8/layout/chevron1"/>
    <dgm:cxn modelId="{28B47A61-37CE-4490-881E-4AB4E5031377}" type="presParOf" srcId="{83D7E614-B31A-4780-B7B3-E9022D5651F2}" destId="{1E885AC4-370B-4A4D-A9EC-C5BCEDE9AC1A}" srcOrd="1" destOrd="0" presId="urn:microsoft.com/office/officeart/2005/8/layout/chevron1"/>
    <dgm:cxn modelId="{916C4438-CF57-4B77-B9F5-32DD218DEDD2}" type="presParOf" srcId="{83D7E614-B31A-4780-B7B3-E9022D5651F2}" destId="{448B0C51-A3D0-4FCD-A6D6-3D27EE4F8FCF}" srcOrd="2" destOrd="0" presId="urn:microsoft.com/office/officeart/2005/8/layout/chevron1"/>
    <dgm:cxn modelId="{B860AA5D-5948-4C1D-A8AB-C320D74ADC5E}" type="presParOf" srcId="{83D7E614-B31A-4780-B7B3-E9022D5651F2}" destId="{A514BDA7-12A4-447B-AC48-031F81B8617B}" srcOrd="3" destOrd="0" presId="urn:microsoft.com/office/officeart/2005/8/layout/chevron1"/>
    <dgm:cxn modelId="{EA8D27A3-1F13-4826-9961-82E88466CC3F}" type="presParOf" srcId="{83D7E614-B31A-4780-B7B3-E9022D5651F2}" destId="{A2B1CBFF-A803-4D98-8B4B-3FF4B72F851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59F8ED-CBF5-4E5E-B6E2-8FF07A910B5E}" type="doc">
      <dgm:prSet loTypeId="urn:microsoft.com/office/officeart/2005/8/layout/hList1" loCatId="list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en-US"/>
        </a:p>
      </dgm:t>
    </dgm:pt>
    <dgm:pt modelId="{C0135A05-37AA-4459-8491-6EFAA1739615}">
      <dgm:prSet phldrT="[Text]"/>
      <dgm:spPr/>
      <dgm:t>
        <a:bodyPr/>
        <a:lstStyle/>
        <a:p>
          <a:r>
            <a:rPr lang="en-US" dirty="0" smtClean="0"/>
            <a:t>Robert Fulton (American)</a:t>
          </a:r>
          <a:endParaRPr lang="en-US" dirty="0"/>
        </a:p>
      </dgm:t>
    </dgm:pt>
    <dgm:pt modelId="{7019C9C3-B0EC-49C0-9C87-0A62713ADDF4}" type="parTrans" cxnId="{2354F070-0877-4976-901B-C5088E9B126D}">
      <dgm:prSet/>
      <dgm:spPr/>
      <dgm:t>
        <a:bodyPr/>
        <a:lstStyle/>
        <a:p>
          <a:endParaRPr lang="en-US"/>
        </a:p>
      </dgm:t>
    </dgm:pt>
    <dgm:pt modelId="{CA1DF438-4582-41DF-9702-88EAD6AEB69E}" type="sibTrans" cxnId="{2354F070-0877-4976-901B-C5088E9B126D}">
      <dgm:prSet/>
      <dgm:spPr/>
      <dgm:t>
        <a:bodyPr/>
        <a:lstStyle/>
        <a:p>
          <a:endParaRPr lang="en-US"/>
        </a:p>
      </dgm:t>
    </dgm:pt>
    <dgm:pt modelId="{C469E368-BB06-4C4D-8477-118FEF0E3310}">
      <dgm:prSet phldrT="[Text]"/>
      <dgm:spPr/>
      <dgm:t>
        <a:bodyPr/>
        <a:lstStyle/>
        <a:p>
          <a:r>
            <a:rPr lang="en-US" dirty="0" smtClean="0"/>
            <a:t>Steamboat (1807)</a:t>
          </a:r>
          <a:endParaRPr lang="en-US" dirty="0"/>
        </a:p>
      </dgm:t>
    </dgm:pt>
    <dgm:pt modelId="{0B21A39F-2582-4656-8498-1CFB4D874E15}" type="parTrans" cxnId="{5FDBF1B3-D8B4-4027-81C2-E9F829C0D0E8}">
      <dgm:prSet/>
      <dgm:spPr/>
      <dgm:t>
        <a:bodyPr/>
        <a:lstStyle/>
        <a:p>
          <a:endParaRPr lang="en-US"/>
        </a:p>
      </dgm:t>
    </dgm:pt>
    <dgm:pt modelId="{5F37B0AB-9B6A-4BBB-9842-7DF9D4505F25}" type="sibTrans" cxnId="{5FDBF1B3-D8B4-4027-81C2-E9F829C0D0E8}">
      <dgm:prSet/>
      <dgm:spPr/>
      <dgm:t>
        <a:bodyPr/>
        <a:lstStyle/>
        <a:p>
          <a:endParaRPr lang="en-US"/>
        </a:p>
      </dgm:t>
    </dgm:pt>
    <dgm:pt modelId="{3DCEC0C0-DC64-4948-9610-EA82EF508110}">
      <dgm:prSet phldrT="[Text]"/>
      <dgm:spPr/>
      <dgm:t>
        <a:bodyPr/>
        <a:lstStyle/>
        <a:p>
          <a:r>
            <a:rPr lang="en-US" dirty="0" smtClean="0"/>
            <a:t>Sped water transportation</a:t>
          </a:r>
          <a:endParaRPr lang="en-US" dirty="0"/>
        </a:p>
      </dgm:t>
    </dgm:pt>
    <dgm:pt modelId="{B825DE48-6645-40F4-A8A4-0F166CF1F301}" type="parTrans" cxnId="{3199296C-B91E-4B18-AD2B-614376CD4001}">
      <dgm:prSet/>
      <dgm:spPr/>
      <dgm:t>
        <a:bodyPr/>
        <a:lstStyle/>
        <a:p>
          <a:endParaRPr lang="en-US"/>
        </a:p>
      </dgm:t>
    </dgm:pt>
    <dgm:pt modelId="{FEA921B2-2274-4FB7-8B57-076043165E4A}" type="sibTrans" cxnId="{3199296C-B91E-4B18-AD2B-614376CD4001}">
      <dgm:prSet/>
      <dgm:spPr/>
      <dgm:t>
        <a:bodyPr/>
        <a:lstStyle/>
        <a:p>
          <a:endParaRPr lang="en-US"/>
        </a:p>
      </dgm:t>
    </dgm:pt>
    <dgm:pt modelId="{5FFFD8DD-D9D4-43AA-A413-49FC147B0C71}">
      <dgm:prSet phldrT="[Text]"/>
      <dgm:spPr/>
      <dgm:t>
        <a:bodyPr/>
        <a:lstStyle/>
        <a:p>
          <a:r>
            <a:rPr lang="en-US" dirty="0" smtClean="0"/>
            <a:t>Thomas Telford and John </a:t>
          </a:r>
          <a:r>
            <a:rPr lang="en-US" dirty="0" err="1" smtClean="0"/>
            <a:t>McAdam</a:t>
          </a:r>
          <a:r>
            <a:rPr lang="en-US" dirty="0" smtClean="0"/>
            <a:t> (British)</a:t>
          </a:r>
          <a:endParaRPr lang="en-US" dirty="0"/>
        </a:p>
      </dgm:t>
    </dgm:pt>
    <dgm:pt modelId="{326B7FD6-2F6C-4B21-9EFA-D94413564157}" type="parTrans" cxnId="{27E85B37-3457-4106-A67C-84A47225FAA3}">
      <dgm:prSet/>
      <dgm:spPr/>
      <dgm:t>
        <a:bodyPr/>
        <a:lstStyle/>
        <a:p>
          <a:endParaRPr lang="en-US"/>
        </a:p>
      </dgm:t>
    </dgm:pt>
    <dgm:pt modelId="{8F98077E-E3D5-4DF7-B799-4F05234550D8}" type="sibTrans" cxnId="{27E85B37-3457-4106-A67C-84A47225FAA3}">
      <dgm:prSet/>
      <dgm:spPr/>
      <dgm:t>
        <a:bodyPr/>
        <a:lstStyle/>
        <a:p>
          <a:endParaRPr lang="en-US"/>
        </a:p>
      </dgm:t>
    </dgm:pt>
    <dgm:pt modelId="{CFF48F69-98BC-4B54-97E1-4158A6E6E7E1}">
      <dgm:prSet phldrT="[Text]"/>
      <dgm:spPr/>
      <dgm:t>
        <a:bodyPr/>
        <a:lstStyle/>
        <a:p>
          <a:r>
            <a:rPr lang="en-US" dirty="0" smtClean="0"/>
            <a:t>Macadamized roads (1810-1830)</a:t>
          </a:r>
          <a:endParaRPr lang="en-US" dirty="0"/>
        </a:p>
      </dgm:t>
    </dgm:pt>
    <dgm:pt modelId="{A7B6E346-F0C1-4770-9F0C-9D33110C1C39}" type="parTrans" cxnId="{1879099D-B7BD-434B-8FC5-973D9F5C3720}">
      <dgm:prSet/>
      <dgm:spPr/>
      <dgm:t>
        <a:bodyPr/>
        <a:lstStyle/>
        <a:p>
          <a:endParaRPr lang="en-US"/>
        </a:p>
      </dgm:t>
    </dgm:pt>
    <dgm:pt modelId="{77B836FD-0D14-46F8-9E93-54BF89A8F322}" type="sibTrans" cxnId="{1879099D-B7BD-434B-8FC5-973D9F5C3720}">
      <dgm:prSet/>
      <dgm:spPr/>
      <dgm:t>
        <a:bodyPr/>
        <a:lstStyle/>
        <a:p>
          <a:endParaRPr lang="en-US"/>
        </a:p>
      </dgm:t>
    </dgm:pt>
    <dgm:pt modelId="{64A87E17-9BC2-46F2-B7ED-6B67ED0B6225}">
      <dgm:prSet phldrT="[Text]"/>
      <dgm:spPr/>
      <dgm:t>
        <a:bodyPr/>
        <a:lstStyle/>
        <a:p>
          <a:r>
            <a:rPr lang="en-US" dirty="0" smtClean="0"/>
            <a:t>George Stephenson (English)</a:t>
          </a:r>
          <a:endParaRPr lang="en-US" dirty="0"/>
        </a:p>
      </dgm:t>
    </dgm:pt>
    <dgm:pt modelId="{8530AEF3-A2BE-4A02-B473-54747C080A22}" type="parTrans" cxnId="{E42DBAEA-F052-426E-A889-DD8E643D0D21}">
      <dgm:prSet/>
      <dgm:spPr/>
      <dgm:t>
        <a:bodyPr/>
        <a:lstStyle/>
        <a:p>
          <a:endParaRPr lang="en-US"/>
        </a:p>
      </dgm:t>
    </dgm:pt>
    <dgm:pt modelId="{ACAACB31-9660-4057-99A0-4265106898B0}" type="sibTrans" cxnId="{E42DBAEA-F052-426E-A889-DD8E643D0D21}">
      <dgm:prSet/>
      <dgm:spPr/>
      <dgm:t>
        <a:bodyPr/>
        <a:lstStyle/>
        <a:p>
          <a:endParaRPr lang="en-US"/>
        </a:p>
      </dgm:t>
    </dgm:pt>
    <dgm:pt modelId="{2B7EA3CF-93D1-4561-BF04-E7288446064A}">
      <dgm:prSet phldrT="[Text]"/>
      <dgm:spPr/>
      <dgm:t>
        <a:bodyPr/>
        <a:lstStyle/>
        <a:p>
          <a:r>
            <a:rPr lang="en-US" dirty="0" smtClean="0"/>
            <a:t>Locomotive (1825)</a:t>
          </a:r>
          <a:endParaRPr lang="en-US" dirty="0"/>
        </a:p>
      </dgm:t>
    </dgm:pt>
    <dgm:pt modelId="{C6489388-96A8-48C3-9EDB-A5BC8969A067}" type="parTrans" cxnId="{A6ABD235-EB69-462E-8E39-4FB9771D37F1}">
      <dgm:prSet/>
      <dgm:spPr/>
      <dgm:t>
        <a:bodyPr/>
        <a:lstStyle/>
        <a:p>
          <a:endParaRPr lang="en-US"/>
        </a:p>
      </dgm:t>
    </dgm:pt>
    <dgm:pt modelId="{FB912A99-7243-4FC7-A22A-370FCA6BBA85}" type="sibTrans" cxnId="{A6ABD235-EB69-462E-8E39-4FB9771D37F1}">
      <dgm:prSet/>
      <dgm:spPr/>
      <dgm:t>
        <a:bodyPr/>
        <a:lstStyle/>
        <a:p>
          <a:endParaRPr lang="en-US"/>
        </a:p>
      </dgm:t>
    </dgm:pt>
    <dgm:pt modelId="{1938CD5E-D4AB-468E-961D-6F6B3955261C}">
      <dgm:prSet phldrT="[Text]"/>
      <dgm:spPr/>
      <dgm:t>
        <a:bodyPr/>
        <a:lstStyle/>
        <a:p>
          <a:r>
            <a:rPr lang="en-US" dirty="0" smtClean="0"/>
            <a:t>Improved roads</a:t>
          </a:r>
          <a:endParaRPr lang="en-US" dirty="0"/>
        </a:p>
      </dgm:t>
    </dgm:pt>
    <dgm:pt modelId="{B9D781DD-6416-4BE5-B98D-FEDAEF22CE05}" type="parTrans" cxnId="{0F44261A-735C-43B9-B87A-0F33A81A963F}">
      <dgm:prSet/>
      <dgm:spPr/>
      <dgm:t>
        <a:bodyPr/>
        <a:lstStyle/>
        <a:p>
          <a:endParaRPr lang="en-US"/>
        </a:p>
      </dgm:t>
    </dgm:pt>
    <dgm:pt modelId="{032E79FF-DF23-4AFF-958D-196BE2180CA1}" type="sibTrans" cxnId="{0F44261A-735C-43B9-B87A-0F33A81A963F}">
      <dgm:prSet/>
      <dgm:spPr/>
      <dgm:t>
        <a:bodyPr/>
        <a:lstStyle/>
        <a:p>
          <a:endParaRPr lang="en-US"/>
        </a:p>
      </dgm:t>
    </dgm:pt>
    <dgm:pt modelId="{F9E92525-C4E1-4F0A-9E5E-44C8C21D70E6}">
      <dgm:prSet phldrT="[Text]"/>
      <dgm:spPr/>
      <dgm:t>
        <a:bodyPr/>
        <a:lstStyle/>
        <a:p>
          <a:r>
            <a:rPr lang="en-US" dirty="0" smtClean="0"/>
            <a:t>Fast land transport of people and goods</a:t>
          </a:r>
          <a:endParaRPr lang="en-US" dirty="0"/>
        </a:p>
      </dgm:t>
    </dgm:pt>
    <dgm:pt modelId="{334AE21B-244D-47CC-B822-6AE7D1BB6EA1}" type="parTrans" cxnId="{44E6E109-1BB6-4E1E-BE51-5001A666F245}">
      <dgm:prSet/>
      <dgm:spPr/>
      <dgm:t>
        <a:bodyPr/>
        <a:lstStyle/>
        <a:p>
          <a:endParaRPr lang="en-US"/>
        </a:p>
      </dgm:t>
    </dgm:pt>
    <dgm:pt modelId="{DBFAFAB5-3172-44D9-B50E-BCCDAF8B22BE}" type="sibTrans" cxnId="{44E6E109-1BB6-4E1E-BE51-5001A666F245}">
      <dgm:prSet/>
      <dgm:spPr/>
      <dgm:t>
        <a:bodyPr/>
        <a:lstStyle/>
        <a:p>
          <a:endParaRPr lang="en-US"/>
        </a:p>
      </dgm:t>
    </dgm:pt>
    <dgm:pt modelId="{E4101193-4F2E-4CA2-BADD-FDD87A5410A7}" type="pres">
      <dgm:prSet presAssocID="{3259F8ED-CBF5-4E5E-B6E2-8FF07A910B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556F88-69D0-4976-878E-F82EBB75A851}" type="pres">
      <dgm:prSet presAssocID="{C0135A05-37AA-4459-8491-6EFAA1739615}" presName="composite" presStyleCnt="0"/>
      <dgm:spPr/>
    </dgm:pt>
    <dgm:pt modelId="{76B2683E-6705-4845-8141-85C5BB81BA60}" type="pres">
      <dgm:prSet presAssocID="{C0135A05-37AA-4459-8491-6EFAA173961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D8598-F036-4C5B-9500-4E243FF90439}" type="pres">
      <dgm:prSet presAssocID="{C0135A05-37AA-4459-8491-6EFAA173961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BF128-69FA-4978-8675-0192882FD3C8}" type="pres">
      <dgm:prSet presAssocID="{CA1DF438-4582-41DF-9702-88EAD6AEB69E}" presName="space" presStyleCnt="0"/>
      <dgm:spPr/>
    </dgm:pt>
    <dgm:pt modelId="{56CA2A35-21B6-4675-B570-45B6924E601C}" type="pres">
      <dgm:prSet presAssocID="{5FFFD8DD-D9D4-43AA-A413-49FC147B0C71}" presName="composite" presStyleCnt="0"/>
      <dgm:spPr/>
    </dgm:pt>
    <dgm:pt modelId="{F0D4D0E5-A1C4-4781-9F79-164783B862EF}" type="pres">
      <dgm:prSet presAssocID="{5FFFD8DD-D9D4-43AA-A413-49FC147B0C7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5859B-5F3F-4833-83C7-C533F8C29459}" type="pres">
      <dgm:prSet presAssocID="{5FFFD8DD-D9D4-43AA-A413-49FC147B0C7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7101E-809D-401F-9A8C-88B81E55DE5C}" type="pres">
      <dgm:prSet presAssocID="{8F98077E-E3D5-4DF7-B799-4F05234550D8}" presName="space" presStyleCnt="0"/>
      <dgm:spPr/>
    </dgm:pt>
    <dgm:pt modelId="{564B7553-1B2A-4F08-8BF3-65A823082ABA}" type="pres">
      <dgm:prSet presAssocID="{64A87E17-9BC2-46F2-B7ED-6B67ED0B6225}" presName="composite" presStyleCnt="0"/>
      <dgm:spPr/>
    </dgm:pt>
    <dgm:pt modelId="{7DF7DE3A-2E90-4C4E-A122-FBF477022731}" type="pres">
      <dgm:prSet presAssocID="{64A87E17-9BC2-46F2-B7ED-6B67ED0B622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E63CD-0F33-4707-93C0-2BAE2B16A2EC}" type="pres">
      <dgm:prSet presAssocID="{64A87E17-9BC2-46F2-B7ED-6B67ED0B622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7ABD59-CF23-4815-A90F-A4735700DCD1}" type="presOf" srcId="{2B7EA3CF-93D1-4561-BF04-E7288446064A}" destId="{0F4E63CD-0F33-4707-93C0-2BAE2B16A2EC}" srcOrd="0" destOrd="0" presId="urn:microsoft.com/office/officeart/2005/8/layout/hList1"/>
    <dgm:cxn modelId="{B57A7BA2-B451-45B7-9DFE-C2F489D022B4}" type="presOf" srcId="{1938CD5E-D4AB-468E-961D-6F6B3955261C}" destId="{9295859B-5F3F-4833-83C7-C533F8C29459}" srcOrd="0" destOrd="1" presId="urn:microsoft.com/office/officeart/2005/8/layout/hList1"/>
    <dgm:cxn modelId="{44E6E109-1BB6-4E1E-BE51-5001A666F245}" srcId="{64A87E17-9BC2-46F2-B7ED-6B67ED0B6225}" destId="{F9E92525-C4E1-4F0A-9E5E-44C8C21D70E6}" srcOrd="1" destOrd="0" parTransId="{334AE21B-244D-47CC-B822-6AE7D1BB6EA1}" sibTransId="{DBFAFAB5-3172-44D9-B50E-BCCDAF8B22BE}"/>
    <dgm:cxn modelId="{1879099D-B7BD-434B-8FC5-973D9F5C3720}" srcId="{5FFFD8DD-D9D4-43AA-A413-49FC147B0C71}" destId="{CFF48F69-98BC-4B54-97E1-4158A6E6E7E1}" srcOrd="0" destOrd="0" parTransId="{A7B6E346-F0C1-4770-9F0C-9D33110C1C39}" sibTransId="{77B836FD-0D14-46F8-9E93-54BF89A8F322}"/>
    <dgm:cxn modelId="{393EB893-E627-4BB7-BAED-9E1A974599B1}" type="presOf" srcId="{5FFFD8DD-D9D4-43AA-A413-49FC147B0C71}" destId="{F0D4D0E5-A1C4-4781-9F79-164783B862EF}" srcOrd="0" destOrd="0" presId="urn:microsoft.com/office/officeart/2005/8/layout/hList1"/>
    <dgm:cxn modelId="{2354F070-0877-4976-901B-C5088E9B126D}" srcId="{3259F8ED-CBF5-4E5E-B6E2-8FF07A910B5E}" destId="{C0135A05-37AA-4459-8491-6EFAA1739615}" srcOrd="0" destOrd="0" parTransId="{7019C9C3-B0EC-49C0-9C87-0A62713ADDF4}" sibTransId="{CA1DF438-4582-41DF-9702-88EAD6AEB69E}"/>
    <dgm:cxn modelId="{A6ABD235-EB69-462E-8E39-4FB9771D37F1}" srcId="{64A87E17-9BC2-46F2-B7ED-6B67ED0B6225}" destId="{2B7EA3CF-93D1-4561-BF04-E7288446064A}" srcOrd="0" destOrd="0" parTransId="{C6489388-96A8-48C3-9EDB-A5BC8969A067}" sibTransId="{FB912A99-7243-4FC7-A22A-370FCA6BBA85}"/>
    <dgm:cxn modelId="{EEA76355-E186-4926-B552-44B99608343F}" type="presOf" srcId="{C0135A05-37AA-4459-8491-6EFAA1739615}" destId="{76B2683E-6705-4845-8141-85C5BB81BA60}" srcOrd="0" destOrd="0" presId="urn:microsoft.com/office/officeart/2005/8/layout/hList1"/>
    <dgm:cxn modelId="{5FDBF1B3-D8B4-4027-81C2-E9F829C0D0E8}" srcId="{C0135A05-37AA-4459-8491-6EFAA1739615}" destId="{C469E368-BB06-4C4D-8477-118FEF0E3310}" srcOrd="0" destOrd="0" parTransId="{0B21A39F-2582-4656-8498-1CFB4D874E15}" sibTransId="{5F37B0AB-9B6A-4BBB-9842-7DF9D4505F25}"/>
    <dgm:cxn modelId="{A0DBC007-3350-4698-ADC6-D2044E49E0C5}" type="presOf" srcId="{C469E368-BB06-4C4D-8477-118FEF0E3310}" destId="{8D9D8598-F036-4C5B-9500-4E243FF90439}" srcOrd="0" destOrd="0" presId="urn:microsoft.com/office/officeart/2005/8/layout/hList1"/>
    <dgm:cxn modelId="{6E8E74A9-A669-4F6E-B428-BBCC2DFE3315}" type="presOf" srcId="{3259F8ED-CBF5-4E5E-B6E2-8FF07A910B5E}" destId="{E4101193-4F2E-4CA2-BADD-FDD87A5410A7}" srcOrd="0" destOrd="0" presId="urn:microsoft.com/office/officeart/2005/8/layout/hList1"/>
    <dgm:cxn modelId="{E42DBAEA-F052-426E-A889-DD8E643D0D21}" srcId="{3259F8ED-CBF5-4E5E-B6E2-8FF07A910B5E}" destId="{64A87E17-9BC2-46F2-B7ED-6B67ED0B6225}" srcOrd="2" destOrd="0" parTransId="{8530AEF3-A2BE-4A02-B473-54747C080A22}" sibTransId="{ACAACB31-9660-4057-99A0-4265106898B0}"/>
    <dgm:cxn modelId="{EA454DCC-EB90-4073-BA91-C795A93760F1}" type="presOf" srcId="{CFF48F69-98BC-4B54-97E1-4158A6E6E7E1}" destId="{9295859B-5F3F-4833-83C7-C533F8C29459}" srcOrd="0" destOrd="0" presId="urn:microsoft.com/office/officeart/2005/8/layout/hList1"/>
    <dgm:cxn modelId="{0F44261A-735C-43B9-B87A-0F33A81A963F}" srcId="{5FFFD8DD-D9D4-43AA-A413-49FC147B0C71}" destId="{1938CD5E-D4AB-468E-961D-6F6B3955261C}" srcOrd="1" destOrd="0" parTransId="{B9D781DD-6416-4BE5-B98D-FEDAEF22CE05}" sibTransId="{032E79FF-DF23-4AFF-958D-196BE2180CA1}"/>
    <dgm:cxn modelId="{67B721B2-D4A4-4077-92E0-4B384F602333}" type="presOf" srcId="{3DCEC0C0-DC64-4948-9610-EA82EF508110}" destId="{8D9D8598-F036-4C5B-9500-4E243FF90439}" srcOrd="0" destOrd="1" presId="urn:microsoft.com/office/officeart/2005/8/layout/hList1"/>
    <dgm:cxn modelId="{27E85B37-3457-4106-A67C-84A47225FAA3}" srcId="{3259F8ED-CBF5-4E5E-B6E2-8FF07A910B5E}" destId="{5FFFD8DD-D9D4-43AA-A413-49FC147B0C71}" srcOrd="1" destOrd="0" parTransId="{326B7FD6-2F6C-4B21-9EFA-D94413564157}" sibTransId="{8F98077E-E3D5-4DF7-B799-4F05234550D8}"/>
    <dgm:cxn modelId="{C1AF10FC-BA49-4DBA-9E10-A75D41A3B004}" type="presOf" srcId="{64A87E17-9BC2-46F2-B7ED-6B67ED0B6225}" destId="{7DF7DE3A-2E90-4C4E-A122-FBF477022731}" srcOrd="0" destOrd="0" presId="urn:microsoft.com/office/officeart/2005/8/layout/hList1"/>
    <dgm:cxn modelId="{3199296C-B91E-4B18-AD2B-614376CD4001}" srcId="{C0135A05-37AA-4459-8491-6EFAA1739615}" destId="{3DCEC0C0-DC64-4948-9610-EA82EF508110}" srcOrd="1" destOrd="0" parTransId="{B825DE48-6645-40F4-A8A4-0F166CF1F301}" sibTransId="{FEA921B2-2274-4FB7-8B57-076043165E4A}"/>
    <dgm:cxn modelId="{77A54D8F-6D92-4D2C-A2D1-EF73EA4287E5}" type="presOf" srcId="{F9E92525-C4E1-4F0A-9E5E-44C8C21D70E6}" destId="{0F4E63CD-0F33-4707-93C0-2BAE2B16A2EC}" srcOrd="0" destOrd="1" presId="urn:microsoft.com/office/officeart/2005/8/layout/hList1"/>
    <dgm:cxn modelId="{3EF61AAB-1F4D-4B96-AE2F-DE52568B97DD}" type="presParOf" srcId="{E4101193-4F2E-4CA2-BADD-FDD87A5410A7}" destId="{D4556F88-69D0-4976-878E-F82EBB75A851}" srcOrd="0" destOrd="0" presId="urn:microsoft.com/office/officeart/2005/8/layout/hList1"/>
    <dgm:cxn modelId="{20EFFE34-1254-47CA-A198-955060DDD212}" type="presParOf" srcId="{D4556F88-69D0-4976-878E-F82EBB75A851}" destId="{76B2683E-6705-4845-8141-85C5BB81BA60}" srcOrd="0" destOrd="0" presId="urn:microsoft.com/office/officeart/2005/8/layout/hList1"/>
    <dgm:cxn modelId="{EFCF025F-2EF1-4748-A2FB-D53DE6B6B22D}" type="presParOf" srcId="{D4556F88-69D0-4976-878E-F82EBB75A851}" destId="{8D9D8598-F036-4C5B-9500-4E243FF90439}" srcOrd="1" destOrd="0" presId="urn:microsoft.com/office/officeart/2005/8/layout/hList1"/>
    <dgm:cxn modelId="{39330B47-30A3-4FC3-9545-571DC91F955D}" type="presParOf" srcId="{E4101193-4F2E-4CA2-BADD-FDD87A5410A7}" destId="{B04BF128-69FA-4978-8675-0192882FD3C8}" srcOrd="1" destOrd="0" presId="urn:microsoft.com/office/officeart/2005/8/layout/hList1"/>
    <dgm:cxn modelId="{19809883-B925-419E-A672-F633A7F76334}" type="presParOf" srcId="{E4101193-4F2E-4CA2-BADD-FDD87A5410A7}" destId="{56CA2A35-21B6-4675-B570-45B6924E601C}" srcOrd="2" destOrd="0" presId="urn:microsoft.com/office/officeart/2005/8/layout/hList1"/>
    <dgm:cxn modelId="{784466A4-8EA4-41B9-837A-D78FAE37EA41}" type="presParOf" srcId="{56CA2A35-21B6-4675-B570-45B6924E601C}" destId="{F0D4D0E5-A1C4-4781-9F79-164783B862EF}" srcOrd="0" destOrd="0" presId="urn:microsoft.com/office/officeart/2005/8/layout/hList1"/>
    <dgm:cxn modelId="{50EDB06E-86F4-4AF2-8085-76BDE5DEE565}" type="presParOf" srcId="{56CA2A35-21B6-4675-B570-45B6924E601C}" destId="{9295859B-5F3F-4833-83C7-C533F8C29459}" srcOrd="1" destOrd="0" presId="urn:microsoft.com/office/officeart/2005/8/layout/hList1"/>
    <dgm:cxn modelId="{BF68FA37-07F2-4A3A-B292-050257E9180D}" type="presParOf" srcId="{E4101193-4F2E-4CA2-BADD-FDD87A5410A7}" destId="{3397101E-809D-401F-9A8C-88B81E55DE5C}" srcOrd="3" destOrd="0" presId="urn:microsoft.com/office/officeart/2005/8/layout/hList1"/>
    <dgm:cxn modelId="{D7E102DF-6E9C-4D74-B57A-A05D02BC6C37}" type="presParOf" srcId="{E4101193-4F2E-4CA2-BADD-FDD87A5410A7}" destId="{564B7553-1B2A-4F08-8BF3-65A823082ABA}" srcOrd="4" destOrd="0" presId="urn:microsoft.com/office/officeart/2005/8/layout/hList1"/>
    <dgm:cxn modelId="{22F6B87C-1F39-4AB5-A0C7-B295B469EDDE}" type="presParOf" srcId="{564B7553-1B2A-4F08-8BF3-65A823082ABA}" destId="{7DF7DE3A-2E90-4C4E-A122-FBF477022731}" srcOrd="0" destOrd="0" presId="urn:microsoft.com/office/officeart/2005/8/layout/hList1"/>
    <dgm:cxn modelId="{74E70E8F-B1FC-4117-ACA6-C3098C86325C}" type="presParOf" srcId="{564B7553-1B2A-4F08-8BF3-65A823082ABA}" destId="{0F4E63CD-0F33-4707-93C0-2BAE2B16A2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8314D6-3317-4B19-B3DE-131BB2941F0D}" type="doc">
      <dgm:prSet loTypeId="urn:microsoft.com/office/officeart/2005/8/layout/hList1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F50F3195-2252-42B7-90F8-AC252C5953C6}">
      <dgm:prSet phldrT="[Text]"/>
      <dgm:spPr/>
      <dgm:t>
        <a:bodyPr/>
        <a:lstStyle/>
        <a:p>
          <a:r>
            <a:rPr lang="en-US" dirty="0" smtClean="0"/>
            <a:t>Gottlieb Daimler (German)</a:t>
          </a:r>
          <a:endParaRPr lang="en-US" dirty="0"/>
        </a:p>
      </dgm:t>
    </dgm:pt>
    <dgm:pt modelId="{2323F37F-FE93-4F98-AC8F-558F430ABD4D}" type="parTrans" cxnId="{D72D45A3-3240-4EFA-A285-6B7F01E739F3}">
      <dgm:prSet/>
      <dgm:spPr/>
      <dgm:t>
        <a:bodyPr/>
        <a:lstStyle/>
        <a:p>
          <a:endParaRPr lang="en-US"/>
        </a:p>
      </dgm:t>
    </dgm:pt>
    <dgm:pt modelId="{2D9C1CC9-01B5-4907-8DBE-9C742C238916}" type="sibTrans" cxnId="{D72D45A3-3240-4EFA-A285-6B7F01E739F3}">
      <dgm:prSet/>
      <dgm:spPr/>
      <dgm:t>
        <a:bodyPr/>
        <a:lstStyle/>
        <a:p>
          <a:endParaRPr lang="en-US"/>
        </a:p>
      </dgm:t>
    </dgm:pt>
    <dgm:pt modelId="{F3F0ABF3-77CB-4C25-84AB-9355083C6F51}">
      <dgm:prSet phldrT="[Text]"/>
      <dgm:spPr/>
      <dgm:t>
        <a:bodyPr/>
        <a:lstStyle/>
        <a:p>
          <a:r>
            <a:rPr lang="en-US" dirty="0" smtClean="0"/>
            <a:t>Gasoline engine (1885)</a:t>
          </a:r>
          <a:endParaRPr lang="en-US" dirty="0"/>
        </a:p>
      </dgm:t>
    </dgm:pt>
    <dgm:pt modelId="{03EE896D-2F0C-4ACB-95AE-50FE056B5081}" type="parTrans" cxnId="{A5FC265B-4216-41DE-AA22-0567D90C725E}">
      <dgm:prSet/>
      <dgm:spPr/>
      <dgm:t>
        <a:bodyPr/>
        <a:lstStyle/>
        <a:p>
          <a:endParaRPr lang="en-US"/>
        </a:p>
      </dgm:t>
    </dgm:pt>
    <dgm:pt modelId="{0BC0A3D6-8126-4A9C-BC5F-1FB8641D7681}" type="sibTrans" cxnId="{A5FC265B-4216-41DE-AA22-0567D90C725E}">
      <dgm:prSet/>
      <dgm:spPr/>
      <dgm:t>
        <a:bodyPr/>
        <a:lstStyle/>
        <a:p>
          <a:endParaRPr lang="en-US"/>
        </a:p>
      </dgm:t>
    </dgm:pt>
    <dgm:pt modelId="{FE8F2731-19E4-4B3E-AFBA-9BE3D8B30D65}">
      <dgm:prSet phldrT="[Text]"/>
      <dgm:spPr/>
      <dgm:t>
        <a:bodyPr/>
        <a:lstStyle/>
        <a:p>
          <a:r>
            <a:rPr lang="en-US" dirty="0" smtClean="0"/>
            <a:t>Led to the invention of the automobile</a:t>
          </a:r>
          <a:endParaRPr lang="en-US" dirty="0"/>
        </a:p>
      </dgm:t>
    </dgm:pt>
    <dgm:pt modelId="{A8BF1ABE-EEBC-4304-AA60-48DDFABE74D1}" type="parTrans" cxnId="{FA7506F8-4609-461D-B5A8-1085B4A23E70}">
      <dgm:prSet/>
      <dgm:spPr/>
      <dgm:t>
        <a:bodyPr/>
        <a:lstStyle/>
        <a:p>
          <a:endParaRPr lang="en-US"/>
        </a:p>
      </dgm:t>
    </dgm:pt>
    <dgm:pt modelId="{A6E323B5-4A5D-43BA-A22A-5F7EF6A082C8}" type="sibTrans" cxnId="{FA7506F8-4609-461D-B5A8-1085B4A23E70}">
      <dgm:prSet/>
      <dgm:spPr/>
      <dgm:t>
        <a:bodyPr/>
        <a:lstStyle/>
        <a:p>
          <a:endParaRPr lang="en-US"/>
        </a:p>
      </dgm:t>
    </dgm:pt>
    <dgm:pt modelId="{F5351268-BFD1-457F-B9E1-37A895C1E255}">
      <dgm:prSet phldrT="[Text]"/>
      <dgm:spPr/>
      <dgm:t>
        <a:bodyPr/>
        <a:lstStyle/>
        <a:p>
          <a:r>
            <a:rPr lang="en-US" dirty="0" smtClean="0"/>
            <a:t>Rudolf Diesel (German)</a:t>
          </a:r>
          <a:endParaRPr lang="en-US" dirty="0"/>
        </a:p>
      </dgm:t>
    </dgm:pt>
    <dgm:pt modelId="{196B6329-E32A-40DA-8ED6-6CE2C627BFAC}" type="parTrans" cxnId="{0853E854-90A9-4356-93FE-00ECFFB7D21E}">
      <dgm:prSet/>
      <dgm:spPr/>
      <dgm:t>
        <a:bodyPr/>
        <a:lstStyle/>
        <a:p>
          <a:endParaRPr lang="en-US"/>
        </a:p>
      </dgm:t>
    </dgm:pt>
    <dgm:pt modelId="{7EEDE4A7-F295-477C-AFC1-88ABC59BE8BA}" type="sibTrans" cxnId="{0853E854-90A9-4356-93FE-00ECFFB7D21E}">
      <dgm:prSet/>
      <dgm:spPr/>
      <dgm:t>
        <a:bodyPr/>
        <a:lstStyle/>
        <a:p>
          <a:endParaRPr lang="en-US"/>
        </a:p>
      </dgm:t>
    </dgm:pt>
    <dgm:pt modelId="{A4E1D5D8-1FA8-471A-B81F-839E32A41EE3}">
      <dgm:prSet phldrT="[Text]"/>
      <dgm:spPr/>
      <dgm:t>
        <a:bodyPr/>
        <a:lstStyle/>
        <a:p>
          <a:r>
            <a:rPr lang="en-US" dirty="0" smtClean="0"/>
            <a:t>Diesel engine (1892)</a:t>
          </a:r>
          <a:endParaRPr lang="en-US" dirty="0"/>
        </a:p>
      </dgm:t>
    </dgm:pt>
    <dgm:pt modelId="{5D7DAB63-98D0-465D-B842-6558C060825A}" type="parTrans" cxnId="{311223C2-F907-47B6-8E83-90E4241FAE1C}">
      <dgm:prSet/>
      <dgm:spPr/>
      <dgm:t>
        <a:bodyPr/>
        <a:lstStyle/>
        <a:p>
          <a:endParaRPr lang="en-US"/>
        </a:p>
      </dgm:t>
    </dgm:pt>
    <dgm:pt modelId="{637FA08B-674F-4DF8-B45E-9AEC69E95986}" type="sibTrans" cxnId="{311223C2-F907-47B6-8E83-90E4241FAE1C}">
      <dgm:prSet/>
      <dgm:spPr/>
      <dgm:t>
        <a:bodyPr/>
        <a:lstStyle/>
        <a:p>
          <a:endParaRPr lang="en-US"/>
        </a:p>
      </dgm:t>
    </dgm:pt>
    <dgm:pt modelId="{AA69C943-F68C-4454-8FA2-B7DD202E2DCA}">
      <dgm:prSet phldrT="[Text]"/>
      <dgm:spPr/>
      <dgm:t>
        <a:bodyPr/>
        <a:lstStyle/>
        <a:p>
          <a:r>
            <a:rPr lang="en-US" dirty="0" smtClean="0"/>
            <a:t>Cheaper fuel</a:t>
          </a:r>
          <a:endParaRPr lang="en-US" dirty="0"/>
        </a:p>
      </dgm:t>
    </dgm:pt>
    <dgm:pt modelId="{C4A6238D-F5B9-49D4-8618-683D8E2F0F3C}" type="parTrans" cxnId="{76CF7848-C510-4E88-96BB-1E45C46C7178}">
      <dgm:prSet/>
      <dgm:spPr/>
      <dgm:t>
        <a:bodyPr/>
        <a:lstStyle/>
        <a:p>
          <a:endParaRPr lang="en-US"/>
        </a:p>
      </dgm:t>
    </dgm:pt>
    <dgm:pt modelId="{04CBBB6C-90DF-4F6C-9873-C2E8418F3FE8}" type="sibTrans" cxnId="{76CF7848-C510-4E88-96BB-1E45C46C7178}">
      <dgm:prSet/>
      <dgm:spPr/>
      <dgm:t>
        <a:bodyPr/>
        <a:lstStyle/>
        <a:p>
          <a:endParaRPr lang="en-US"/>
        </a:p>
      </dgm:t>
    </dgm:pt>
    <dgm:pt modelId="{16402C5A-F15A-430C-A082-B36DBDCE0595}">
      <dgm:prSet phldrT="[Text]"/>
      <dgm:spPr/>
      <dgm:t>
        <a:bodyPr/>
        <a:lstStyle/>
        <a:p>
          <a:r>
            <a:rPr lang="en-US" dirty="0" smtClean="0"/>
            <a:t>Orville and Wilbur Wright (American)</a:t>
          </a:r>
          <a:endParaRPr lang="en-US" dirty="0"/>
        </a:p>
      </dgm:t>
    </dgm:pt>
    <dgm:pt modelId="{DF21283E-6C93-4F1F-A1BF-08661E95E37F}" type="parTrans" cxnId="{8DF1CC33-1CCA-4B08-9B70-77749A3ACA79}">
      <dgm:prSet/>
      <dgm:spPr/>
      <dgm:t>
        <a:bodyPr/>
        <a:lstStyle/>
        <a:p>
          <a:endParaRPr lang="en-US"/>
        </a:p>
      </dgm:t>
    </dgm:pt>
    <dgm:pt modelId="{C92201EE-E8DE-4B40-8A9D-FE2D4522639A}" type="sibTrans" cxnId="{8DF1CC33-1CCA-4B08-9B70-77749A3ACA79}">
      <dgm:prSet/>
      <dgm:spPr/>
      <dgm:t>
        <a:bodyPr/>
        <a:lstStyle/>
        <a:p>
          <a:endParaRPr lang="en-US"/>
        </a:p>
      </dgm:t>
    </dgm:pt>
    <dgm:pt modelId="{ACCAFEC9-F6CC-4D49-ABE8-43C8EEE94FF5}">
      <dgm:prSet phldrT="[Text]"/>
      <dgm:spPr/>
      <dgm:t>
        <a:bodyPr/>
        <a:lstStyle/>
        <a:p>
          <a:r>
            <a:rPr lang="en-US" dirty="0" smtClean="0"/>
            <a:t>Airplane (1903)</a:t>
          </a:r>
          <a:endParaRPr lang="en-US" dirty="0"/>
        </a:p>
      </dgm:t>
    </dgm:pt>
    <dgm:pt modelId="{AD3D2446-9D6A-4040-9B6A-807E42B099D0}" type="parTrans" cxnId="{5771B08D-F988-49A9-9EC6-5403C2A00F0A}">
      <dgm:prSet/>
      <dgm:spPr/>
      <dgm:t>
        <a:bodyPr/>
        <a:lstStyle/>
        <a:p>
          <a:endParaRPr lang="en-US"/>
        </a:p>
      </dgm:t>
    </dgm:pt>
    <dgm:pt modelId="{B687A2EC-DF44-4ED7-9CB6-21E10C64027D}" type="sibTrans" cxnId="{5771B08D-F988-49A9-9EC6-5403C2A00F0A}">
      <dgm:prSet/>
      <dgm:spPr/>
      <dgm:t>
        <a:bodyPr/>
        <a:lstStyle/>
        <a:p>
          <a:endParaRPr lang="en-US"/>
        </a:p>
      </dgm:t>
    </dgm:pt>
    <dgm:pt modelId="{3C4CE0D2-DA44-41C3-B5A9-CE0B4231304E}">
      <dgm:prSet phldrT="[Text]"/>
      <dgm:spPr/>
      <dgm:t>
        <a:bodyPr/>
        <a:lstStyle/>
        <a:p>
          <a:r>
            <a:rPr lang="en-US" dirty="0" smtClean="0"/>
            <a:t>Air transport</a:t>
          </a:r>
          <a:endParaRPr lang="en-US" dirty="0"/>
        </a:p>
      </dgm:t>
    </dgm:pt>
    <dgm:pt modelId="{3C2BB73D-24EF-46EB-9079-F85FB2F8F49A}" type="parTrans" cxnId="{0AD2D432-3B88-471E-A0C8-9AC813D35D4F}">
      <dgm:prSet/>
      <dgm:spPr/>
      <dgm:t>
        <a:bodyPr/>
        <a:lstStyle/>
        <a:p>
          <a:endParaRPr lang="en-US"/>
        </a:p>
      </dgm:t>
    </dgm:pt>
    <dgm:pt modelId="{5C4C40C3-0523-4E68-88A4-DC0F61B7DA25}" type="sibTrans" cxnId="{0AD2D432-3B88-471E-A0C8-9AC813D35D4F}">
      <dgm:prSet/>
      <dgm:spPr/>
      <dgm:t>
        <a:bodyPr/>
        <a:lstStyle/>
        <a:p>
          <a:endParaRPr lang="en-US"/>
        </a:p>
      </dgm:t>
    </dgm:pt>
    <dgm:pt modelId="{C3ACE3AA-E1F9-4C48-AFCF-F5F795AD142A}" type="pres">
      <dgm:prSet presAssocID="{F38314D6-3317-4B19-B3DE-131BB2941F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4E9891-A0CD-48E8-9F8C-F1767AA8B3AF}" type="pres">
      <dgm:prSet presAssocID="{F50F3195-2252-42B7-90F8-AC252C5953C6}" presName="composite" presStyleCnt="0"/>
      <dgm:spPr/>
    </dgm:pt>
    <dgm:pt modelId="{FE0E3FAA-9319-4BB4-BB13-FE97E0091CA4}" type="pres">
      <dgm:prSet presAssocID="{F50F3195-2252-42B7-90F8-AC252C5953C6}" presName="parTx" presStyleLbl="alignNode1" presStyleIdx="0" presStyleCnt="3" custLinFactNeighborX="-103" custLinFactNeighborY="9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C7AC5-E558-4F59-83F1-692816AF1695}" type="pres">
      <dgm:prSet presAssocID="{F50F3195-2252-42B7-90F8-AC252C5953C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4B0CB-D21B-4D0F-9E36-014BA34CEFD5}" type="pres">
      <dgm:prSet presAssocID="{2D9C1CC9-01B5-4907-8DBE-9C742C238916}" presName="space" presStyleCnt="0"/>
      <dgm:spPr/>
    </dgm:pt>
    <dgm:pt modelId="{01307E4C-6BD0-4F1D-994D-48D8AA2FE496}" type="pres">
      <dgm:prSet presAssocID="{F5351268-BFD1-457F-B9E1-37A895C1E255}" presName="composite" presStyleCnt="0"/>
      <dgm:spPr/>
    </dgm:pt>
    <dgm:pt modelId="{CC5B3565-29B5-487B-B881-D6D1C73DA7ED}" type="pres">
      <dgm:prSet presAssocID="{F5351268-BFD1-457F-B9E1-37A895C1E25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BC5EF-DDA3-4990-B32F-17866D9EBA0F}" type="pres">
      <dgm:prSet presAssocID="{F5351268-BFD1-457F-B9E1-37A895C1E25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999E0-D586-42AE-9C5A-34F06EF60BE5}" type="pres">
      <dgm:prSet presAssocID="{7EEDE4A7-F295-477C-AFC1-88ABC59BE8BA}" presName="space" presStyleCnt="0"/>
      <dgm:spPr/>
    </dgm:pt>
    <dgm:pt modelId="{270EE083-DD41-4F2D-B807-8B33D826B4D8}" type="pres">
      <dgm:prSet presAssocID="{16402C5A-F15A-430C-A082-B36DBDCE0595}" presName="composite" presStyleCnt="0"/>
      <dgm:spPr/>
    </dgm:pt>
    <dgm:pt modelId="{AD5E032F-BD1C-46A2-90BA-F3ACE6D53361}" type="pres">
      <dgm:prSet presAssocID="{16402C5A-F15A-430C-A082-B36DBDCE05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D73C0-EED9-4FB2-95FE-F49B7102D52E}" type="pres">
      <dgm:prSet presAssocID="{16402C5A-F15A-430C-A082-B36DBDCE05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53E854-90A9-4356-93FE-00ECFFB7D21E}" srcId="{F38314D6-3317-4B19-B3DE-131BB2941F0D}" destId="{F5351268-BFD1-457F-B9E1-37A895C1E255}" srcOrd="1" destOrd="0" parTransId="{196B6329-E32A-40DA-8ED6-6CE2C627BFAC}" sibTransId="{7EEDE4A7-F295-477C-AFC1-88ABC59BE8BA}"/>
    <dgm:cxn modelId="{ED387E5B-2F2A-4B17-8E02-29F3275F0E75}" type="presOf" srcId="{AA69C943-F68C-4454-8FA2-B7DD202E2DCA}" destId="{4A2BC5EF-DDA3-4990-B32F-17866D9EBA0F}" srcOrd="0" destOrd="1" presId="urn:microsoft.com/office/officeart/2005/8/layout/hList1"/>
    <dgm:cxn modelId="{34AE37C5-B3F5-46E2-B0B8-62B51B9233BC}" type="presOf" srcId="{F5351268-BFD1-457F-B9E1-37A895C1E255}" destId="{CC5B3565-29B5-487B-B881-D6D1C73DA7ED}" srcOrd="0" destOrd="0" presId="urn:microsoft.com/office/officeart/2005/8/layout/hList1"/>
    <dgm:cxn modelId="{C193565A-FD0A-474F-831B-5D27843E5098}" type="presOf" srcId="{ACCAFEC9-F6CC-4D49-ABE8-43C8EEE94FF5}" destId="{86AD73C0-EED9-4FB2-95FE-F49B7102D52E}" srcOrd="0" destOrd="0" presId="urn:microsoft.com/office/officeart/2005/8/layout/hList1"/>
    <dgm:cxn modelId="{8DF1CC33-1CCA-4B08-9B70-77749A3ACA79}" srcId="{F38314D6-3317-4B19-B3DE-131BB2941F0D}" destId="{16402C5A-F15A-430C-A082-B36DBDCE0595}" srcOrd="2" destOrd="0" parTransId="{DF21283E-6C93-4F1F-A1BF-08661E95E37F}" sibTransId="{C92201EE-E8DE-4B40-8A9D-FE2D4522639A}"/>
    <dgm:cxn modelId="{311223C2-F907-47B6-8E83-90E4241FAE1C}" srcId="{F5351268-BFD1-457F-B9E1-37A895C1E255}" destId="{A4E1D5D8-1FA8-471A-B81F-839E32A41EE3}" srcOrd="0" destOrd="0" parTransId="{5D7DAB63-98D0-465D-B842-6558C060825A}" sibTransId="{637FA08B-674F-4DF8-B45E-9AEC69E95986}"/>
    <dgm:cxn modelId="{76CF7848-C510-4E88-96BB-1E45C46C7178}" srcId="{F5351268-BFD1-457F-B9E1-37A895C1E255}" destId="{AA69C943-F68C-4454-8FA2-B7DD202E2DCA}" srcOrd="1" destOrd="0" parTransId="{C4A6238D-F5B9-49D4-8618-683D8E2F0F3C}" sibTransId="{04CBBB6C-90DF-4F6C-9873-C2E8418F3FE8}"/>
    <dgm:cxn modelId="{0AD2D432-3B88-471E-A0C8-9AC813D35D4F}" srcId="{16402C5A-F15A-430C-A082-B36DBDCE0595}" destId="{3C4CE0D2-DA44-41C3-B5A9-CE0B4231304E}" srcOrd="1" destOrd="0" parTransId="{3C2BB73D-24EF-46EB-9079-F85FB2F8F49A}" sibTransId="{5C4C40C3-0523-4E68-88A4-DC0F61B7DA25}"/>
    <dgm:cxn modelId="{75B39482-05A5-48FA-8E98-0143DFF335C8}" type="presOf" srcId="{F50F3195-2252-42B7-90F8-AC252C5953C6}" destId="{FE0E3FAA-9319-4BB4-BB13-FE97E0091CA4}" srcOrd="0" destOrd="0" presId="urn:microsoft.com/office/officeart/2005/8/layout/hList1"/>
    <dgm:cxn modelId="{06B5B081-BAB6-4F75-9158-ABB3C23AA688}" type="presOf" srcId="{3C4CE0D2-DA44-41C3-B5A9-CE0B4231304E}" destId="{86AD73C0-EED9-4FB2-95FE-F49B7102D52E}" srcOrd="0" destOrd="1" presId="urn:microsoft.com/office/officeart/2005/8/layout/hList1"/>
    <dgm:cxn modelId="{01B8DBEC-1B08-445D-A6B6-24D33CE98B60}" type="presOf" srcId="{F3F0ABF3-77CB-4C25-84AB-9355083C6F51}" destId="{1E0C7AC5-E558-4F59-83F1-692816AF1695}" srcOrd="0" destOrd="0" presId="urn:microsoft.com/office/officeart/2005/8/layout/hList1"/>
    <dgm:cxn modelId="{A82ACB2E-B294-4A82-8C39-DDBF4382F857}" type="presOf" srcId="{FE8F2731-19E4-4B3E-AFBA-9BE3D8B30D65}" destId="{1E0C7AC5-E558-4F59-83F1-692816AF1695}" srcOrd="0" destOrd="1" presId="urn:microsoft.com/office/officeart/2005/8/layout/hList1"/>
    <dgm:cxn modelId="{FA7506F8-4609-461D-B5A8-1085B4A23E70}" srcId="{F50F3195-2252-42B7-90F8-AC252C5953C6}" destId="{FE8F2731-19E4-4B3E-AFBA-9BE3D8B30D65}" srcOrd="1" destOrd="0" parTransId="{A8BF1ABE-EEBC-4304-AA60-48DDFABE74D1}" sibTransId="{A6E323B5-4A5D-43BA-A22A-5F7EF6A082C8}"/>
    <dgm:cxn modelId="{5771B08D-F988-49A9-9EC6-5403C2A00F0A}" srcId="{16402C5A-F15A-430C-A082-B36DBDCE0595}" destId="{ACCAFEC9-F6CC-4D49-ABE8-43C8EEE94FF5}" srcOrd="0" destOrd="0" parTransId="{AD3D2446-9D6A-4040-9B6A-807E42B099D0}" sibTransId="{B687A2EC-DF44-4ED7-9CB6-21E10C64027D}"/>
    <dgm:cxn modelId="{A5FC265B-4216-41DE-AA22-0567D90C725E}" srcId="{F50F3195-2252-42B7-90F8-AC252C5953C6}" destId="{F3F0ABF3-77CB-4C25-84AB-9355083C6F51}" srcOrd="0" destOrd="0" parTransId="{03EE896D-2F0C-4ACB-95AE-50FE056B5081}" sibTransId="{0BC0A3D6-8126-4A9C-BC5F-1FB8641D7681}"/>
    <dgm:cxn modelId="{D72D45A3-3240-4EFA-A285-6B7F01E739F3}" srcId="{F38314D6-3317-4B19-B3DE-131BB2941F0D}" destId="{F50F3195-2252-42B7-90F8-AC252C5953C6}" srcOrd="0" destOrd="0" parTransId="{2323F37F-FE93-4F98-AC8F-558F430ABD4D}" sibTransId="{2D9C1CC9-01B5-4907-8DBE-9C742C238916}"/>
    <dgm:cxn modelId="{9661F833-4472-4CAD-9E04-77C691B26ADF}" type="presOf" srcId="{F38314D6-3317-4B19-B3DE-131BB2941F0D}" destId="{C3ACE3AA-E1F9-4C48-AFCF-F5F795AD142A}" srcOrd="0" destOrd="0" presId="urn:microsoft.com/office/officeart/2005/8/layout/hList1"/>
    <dgm:cxn modelId="{F21E341E-B3A0-4231-9D2B-4457D4EFABC4}" type="presOf" srcId="{A4E1D5D8-1FA8-471A-B81F-839E32A41EE3}" destId="{4A2BC5EF-DDA3-4990-B32F-17866D9EBA0F}" srcOrd="0" destOrd="0" presId="urn:microsoft.com/office/officeart/2005/8/layout/hList1"/>
    <dgm:cxn modelId="{16AFE60A-468D-4386-BD1A-2E2D8E803CB4}" type="presOf" srcId="{16402C5A-F15A-430C-A082-B36DBDCE0595}" destId="{AD5E032F-BD1C-46A2-90BA-F3ACE6D53361}" srcOrd="0" destOrd="0" presId="urn:microsoft.com/office/officeart/2005/8/layout/hList1"/>
    <dgm:cxn modelId="{2FBA6DDC-8F09-4D00-8C38-B02A1537BDBA}" type="presParOf" srcId="{C3ACE3AA-E1F9-4C48-AFCF-F5F795AD142A}" destId="{4B4E9891-A0CD-48E8-9F8C-F1767AA8B3AF}" srcOrd="0" destOrd="0" presId="urn:microsoft.com/office/officeart/2005/8/layout/hList1"/>
    <dgm:cxn modelId="{77B847B8-38F8-45EB-B71A-C722E2DD8E4F}" type="presParOf" srcId="{4B4E9891-A0CD-48E8-9F8C-F1767AA8B3AF}" destId="{FE0E3FAA-9319-4BB4-BB13-FE97E0091CA4}" srcOrd="0" destOrd="0" presId="urn:microsoft.com/office/officeart/2005/8/layout/hList1"/>
    <dgm:cxn modelId="{3114055A-9682-4E10-A024-FBCA2B89E243}" type="presParOf" srcId="{4B4E9891-A0CD-48E8-9F8C-F1767AA8B3AF}" destId="{1E0C7AC5-E558-4F59-83F1-692816AF1695}" srcOrd="1" destOrd="0" presId="urn:microsoft.com/office/officeart/2005/8/layout/hList1"/>
    <dgm:cxn modelId="{2F310266-272E-4911-BFCB-0B5362BB0FE3}" type="presParOf" srcId="{C3ACE3AA-E1F9-4C48-AFCF-F5F795AD142A}" destId="{BEC4B0CB-D21B-4D0F-9E36-014BA34CEFD5}" srcOrd="1" destOrd="0" presId="urn:microsoft.com/office/officeart/2005/8/layout/hList1"/>
    <dgm:cxn modelId="{A428D3A6-95B8-436B-9335-3DFD3A57FA36}" type="presParOf" srcId="{C3ACE3AA-E1F9-4C48-AFCF-F5F795AD142A}" destId="{01307E4C-6BD0-4F1D-994D-48D8AA2FE496}" srcOrd="2" destOrd="0" presId="urn:microsoft.com/office/officeart/2005/8/layout/hList1"/>
    <dgm:cxn modelId="{D62C4CDD-C9A0-4C24-8C9D-7A1D69BF3397}" type="presParOf" srcId="{01307E4C-6BD0-4F1D-994D-48D8AA2FE496}" destId="{CC5B3565-29B5-487B-B881-D6D1C73DA7ED}" srcOrd="0" destOrd="0" presId="urn:microsoft.com/office/officeart/2005/8/layout/hList1"/>
    <dgm:cxn modelId="{E86E4969-683D-4146-8EC4-EAFDE39D21C8}" type="presParOf" srcId="{01307E4C-6BD0-4F1D-994D-48D8AA2FE496}" destId="{4A2BC5EF-DDA3-4990-B32F-17866D9EBA0F}" srcOrd="1" destOrd="0" presId="urn:microsoft.com/office/officeart/2005/8/layout/hList1"/>
    <dgm:cxn modelId="{62B2B375-8AC8-4FB7-8586-066D9BBE8DE3}" type="presParOf" srcId="{C3ACE3AA-E1F9-4C48-AFCF-F5F795AD142A}" destId="{AB8999E0-D586-42AE-9C5A-34F06EF60BE5}" srcOrd="3" destOrd="0" presId="urn:microsoft.com/office/officeart/2005/8/layout/hList1"/>
    <dgm:cxn modelId="{3E53FF9A-D81D-4F02-83A6-3554E5AD2664}" type="presParOf" srcId="{C3ACE3AA-E1F9-4C48-AFCF-F5F795AD142A}" destId="{270EE083-DD41-4F2D-B807-8B33D826B4D8}" srcOrd="4" destOrd="0" presId="urn:microsoft.com/office/officeart/2005/8/layout/hList1"/>
    <dgm:cxn modelId="{3B4D3FE3-75A2-4B22-91B4-766A6BD9E403}" type="presParOf" srcId="{270EE083-DD41-4F2D-B807-8B33D826B4D8}" destId="{AD5E032F-BD1C-46A2-90BA-F3ACE6D53361}" srcOrd="0" destOrd="0" presId="urn:microsoft.com/office/officeart/2005/8/layout/hList1"/>
    <dgm:cxn modelId="{8537FA5C-9854-42BB-8DBC-E4D8CE34DA66}" type="presParOf" srcId="{270EE083-DD41-4F2D-B807-8B33D826B4D8}" destId="{86AD73C0-EED9-4FB2-95FE-F49B7102D5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59F8ED-CBF5-4E5E-B6E2-8FF07A910B5E}" type="doc">
      <dgm:prSet loTypeId="urn:microsoft.com/office/officeart/2005/8/layout/hList1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en-US"/>
        </a:p>
      </dgm:t>
    </dgm:pt>
    <dgm:pt modelId="{C0135A05-37AA-4459-8491-6EFAA1739615}">
      <dgm:prSet phldrT="[Text]"/>
      <dgm:spPr/>
      <dgm:t>
        <a:bodyPr/>
        <a:lstStyle/>
        <a:p>
          <a:r>
            <a:rPr lang="en-US" dirty="0" smtClean="0"/>
            <a:t>Samuel F.B. Morse (American)</a:t>
          </a:r>
          <a:endParaRPr lang="en-US" dirty="0"/>
        </a:p>
      </dgm:t>
    </dgm:pt>
    <dgm:pt modelId="{7019C9C3-B0EC-49C0-9C87-0A62713ADDF4}" type="parTrans" cxnId="{2354F070-0877-4976-901B-C5088E9B126D}">
      <dgm:prSet/>
      <dgm:spPr/>
      <dgm:t>
        <a:bodyPr/>
        <a:lstStyle/>
        <a:p>
          <a:endParaRPr lang="en-US"/>
        </a:p>
      </dgm:t>
    </dgm:pt>
    <dgm:pt modelId="{CA1DF438-4582-41DF-9702-88EAD6AEB69E}" type="sibTrans" cxnId="{2354F070-0877-4976-901B-C5088E9B126D}">
      <dgm:prSet/>
      <dgm:spPr/>
      <dgm:t>
        <a:bodyPr/>
        <a:lstStyle/>
        <a:p>
          <a:endParaRPr lang="en-US"/>
        </a:p>
      </dgm:t>
    </dgm:pt>
    <dgm:pt modelId="{490C200B-3E09-4EFE-9A2E-99CC79C8B1DB}">
      <dgm:prSet phldrT="[Text]"/>
      <dgm:spPr/>
      <dgm:t>
        <a:bodyPr/>
        <a:lstStyle/>
        <a:p>
          <a:r>
            <a:rPr lang="en-US" dirty="0" smtClean="0"/>
            <a:t>Telegraph (1844)</a:t>
          </a:r>
          <a:endParaRPr lang="en-US" dirty="0"/>
        </a:p>
      </dgm:t>
    </dgm:pt>
    <dgm:pt modelId="{AFE5517B-2A6E-4AD7-8BAE-AE06686C802E}" type="parTrans" cxnId="{CD089AF4-0AF3-491A-ADD7-B3DC003C6324}">
      <dgm:prSet/>
      <dgm:spPr/>
      <dgm:t>
        <a:bodyPr/>
        <a:lstStyle/>
        <a:p>
          <a:endParaRPr lang="en-US"/>
        </a:p>
      </dgm:t>
    </dgm:pt>
    <dgm:pt modelId="{69A2DFD6-1225-435D-A4AB-30722813D839}" type="sibTrans" cxnId="{CD089AF4-0AF3-491A-ADD7-B3DC003C6324}">
      <dgm:prSet/>
      <dgm:spPr/>
      <dgm:t>
        <a:bodyPr/>
        <a:lstStyle/>
        <a:p>
          <a:endParaRPr lang="en-US"/>
        </a:p>
      </dgm:t>
    </dgm:pt>
    <dgm:pt modelId="{F297D1A6-D293-42F9-9FE4-2BC9046B7DBF}">
      <dgm:prSet phldrT="[Text]"/>
      <dgm:spPr/>
      <dgm:t>
        <a:bodyPr/>
        <a:lstStyle/>
        <a:p>
          <a:r>
            <a:rPr lang="en-US" dirty="0" smtClean="0"/>
            <a:t>Rapid communication across continents</a:t>
          </a:r>
          <a:endParaRPr lang="en-US" dirty="0"/>
        </a:p>
      </dgm:t>
    </dgm:pt>
    <dgm:pt modelId="{B2398AFB-6825-4D1B-BD8D-24D80B7631F9}" type="parTrans" cxnId="{BF006B58-9399-4F77-B824-0F8049970261}">
      <dgm:prSet/>
      <dgm:spPr/>
      <dgm:t>
        <a:bodyPr/>
        <a:lstStyle/>
        <a:p>
          <a:endParaRPr lang="en-US"/>
        </a:p>
      </dgm:t>
    </dgm:pt>
    <dgm:pt modelId="{6DA16887-3AF2-4362-BB53-F3178044F0A0}" type="sibTrans" cxnId="{BF006B58-9399-4F77-B824-0F8049970261}">
      <dgm:prSet/>
      <dgm:spPr/>
      <dgm:t>
        <a:bodyPr/>
        <a:lstStyle/>
        <a:p>
          <a:endParaRPr lang="en-US"/>
        </a:p>
      </dgm:t>
    </dgm:pt>
    <dgm:pt modelId="{76FCEFF5-611B-48A3-8760-8C9B87651545}">
      <dgm:prSet phldrT="[Text]"/>
      <dgm:spPr/>
      <dgm:t>
        <a:bodyPr/>
        <a:lstStyle/>
        <a:p>
          <a:r>
            <a:rPr lang="en-US" dirty="0" smtClean="0"/>
            <a:t>Alexander Graham Bell (American)</a:t>
          </a:r>
          <a:endParaRPr lang="en-US" dirty="0"/>
        </a:p>
      </dgm:t>
    </dgm:pt>
    <dgm:pt modelId="{0920FEA7-77E4-468C-AAB6-9E194705729E}" type="parTrans" cxnId="{8E278876-4827-4CF0-B1E4-02B575A361DF}">
      <dgm:prSet/>
      <dgm:spPr/>
      <dgm:t>
        <a:bodyPr/>
        <a:lstStyle/>
        <a:p>
          <a:endParaRPr lang="en-US"/>
        </a:p>
      </dgm:t>
    </dgm:pt>
    <dgm:pt modelId="{CEDF28AD-86D3-4626-BD7E-D5CDD7BAFAC5}" type="sibTrans" cxnId="{8E278876-4827-4CF0-B1E4-02B575A361DF}">
      <dgm:prSet/>
      <dgm:spPr/>
      <dgm:t>
        <a:bodyPr/>
        <a:lstStyle/>
        <a:p>
          <a:endParaRPr lang="en-US"/>
        </a:p>
      </dgm:t>
    </dgm:pt>
    <dgm:pt modelId="{215CE146-5D22-4DBA-802B-61012340262C}">
      <dgm:prSet phldrT="[Text]"/>
      <dgm:spPr/>
      <dgm:t>
        <a:bodyPr/>
        <a:lstStyle/>
        <a:p>
          <a:r>
            <a:rPr lang="en-US" dirty="0" smtClean="0"/>
            <a:t>Telephone (1876)</a:t>
          </a:r>
          <a:endParaRPr lang="en-US" dirty="0"/>
        </a:p>
      </dgm:t>
    </dgm:pt>
    <dgm:pt modelId="{69013875-9E96-4B7B-AD54-7BED382841C4}" type="parTrans" cxnId="{DD608CEB-4F7D-4003-B83E-565598D10A19}">
      <dgm:prSet/>
      <dgm:spPr/>
      <dgm:t>
        <a:bodyPr/>
        <a:lstStyle/>
        <a:p>
          <a:endParaRPr lang="en-US"/>
        </a:p>
      </dgm:t>
    </dgm:pt>
    <dgm:pt modelId="{C9EAF59C-B1B6-4434-8D60-CD8D1A032BE6}" type="sibTrans" cxnId="{DD608CEB-4F7D-4003-B83E-565598D10A19}">
      <dgm:prSet/>
      <dgm:spPr/>
      <dgm:t>
        <a:bodyPr/>
        <a:lstStyle/>
        <a:p>
          <a:endParaRPr lang="en-US"/>
        </a:p>
      </dgm:t>
    </dgm:pt>
    <dgm:pt modelId="{90A719E3-4656-41D6-B192-4077B33D7609}">
      <dgm:prSet phldrT="[Text]"/>
      <dgm:spPr/>
      <dgm:t>
        <a:bodyPr/>
        <a:lstStyle/>
        <a:p>
          <a:r>
            <a:rPr lang="en-US" dirty="0" smtClean="0"/>
            <a:t>Human speech heard across continents</a:t>
          </a:r>
          <a:endParaRPr lang="en-US" dirty="0"/>
        </a:p>
      </dgm:t>
    </dgm:pt>
    <dgm:pt modelId="{6C99E34F-CDB4-4F4C-B492-6CF1A37FDF85}" type="parTrans" cxnId="{EA73F11D-D5A2-4F55-A3B9-9D551DAE0740}">
      <dgm:prSet/>
      <dgm:spPr/>
      <dgm:t>
        <a:bodyPr/>
        <a:lstStyle/>
        <a:p>
          <a:endParaRPr lang="en-US"/>
        </a:p>
      </dgm:t>
    </dgm:pt>
    <dgm:pt modelId="{6995E027-E448-4B14-A6F0-8835C9CC1458}" type="sibTrans" cxnId="{EA73F11D-D5A2-4F55-A3B9-9D551DAE0740}">
      <dgm:prSet/>
      <dgm:spPr/>
      <dgm:t>
        <a:bodyPr/>
        <a:lstStyle/>
        <a:p>
          <a:endParaRPr lang="en-US"/>
        </a:p>
      </dgm:t>
    </dgm:pt>
    <dgm:pt modelId="{53291F10-9011-4CDB-9242-D142024ADDE8}">
      <dgm:prSet phldrT="[Text]"/>
      <dgm:spPr/>
      <dgm:t>
        <a:bodyPr/>
        <a:lstStyle/>
        <a:p>
          <a:r>
            <a:rPr lang="en-US" dirty="0" smtClean="0"/>
            <a:t>Cyrus W. Field (American)</a:t>
          </a:r>
          <a:endParaRPr lang="en-US" dirty="0"/>
        </a:p>
      </dgm:t>
    </dgm:pt>
    <dgm:pt modelId="{FB345746-8F8D-4C3E-AC70-33D4C728BE93}" type="parTrans" cxnId="{7380F693-9D09-43A9-B247-01DBDB7D42BF}">
      <dgm:prSet/>
      <dgm:spPr/>
      <dgm:t>
        <a:bodyPr/>
        <a:lstStyle/>
        <a:p>
          <a:endParaRPr lang="en-US"/>
        </a:p>
      </dgm:t>
    </dgm:pt>
    <dgm:pt modelId="{5839D346-B8C5-4D7A-B9F3-C26964117120}" type="sibTrans" cxnId="{7380F693-9D09-43A9-B247-01DBDB7D42BF}">
      <dgm:prSet/>
      <dgm:spPr/>
      <dgm:t>
        <a:bodyPr/>
        <a:lstStyle/>
        <a:p>
          <a:endParaRPr lang="en-US"/>
        </a:p>
      </dgm:t>
    </dgm:pt>
    <dgm:pt modelId="{D33F1D72-4BF4-4B02-AACD-FD7DF837B830}">
      <dgm:prSet phldrT="[Text]"/>
      <dgm:spPr/>
      <dgm:t>
        <a:bodyPr/>
        <a:lstStyle/>
        <a:p>
          <a:r>
            <a:rPr lang="en-US" dirty="0" smtClean="0"/>
            <a:t>Atlantic cable (1866)</a:t>
          </a:r>
          <a:endParaRPr lang="en-US" dirty="0"/>
        </a:p>
      </dgm:t>
    </dgm:pt>
    <dgm:pt modelId="{280E4883-2E1A-4A9A-82F8-D220BD41DC74}" type="parTrans" cxnId="{BC6CD702-D4E7-4E54-BBB4-ED92F3166F1A}">
      <dgm:prSet/>
      <dgm:spPr/>
      <dgm:t>
        <a:bodyPr/>
        <a:lstStyle/>
        <a:p>
          <a:endParaRPr lang="en-US"/>
        </a:p>
      </dgm:t>
    </dgm:pt>
    <dgm:pt modelId="{F459EBEE-AFAF-4C86-967E-BAB337AC7978}" type="sibTrans" cxnId="{BC6CD702-D4E7-4E54-BBB4-ED92F3166F1A}">
      <dgm:prSet/>
      <dgm:spPr/>
      <dgm:t>
        <a:bodyPr/>
        <a:lstStyle/>
        <a:p>
          <a:endParaRPr lang="en-US"/>
        </a:p>
      </dgm:t>
    </dgm:pt>
    <dgm:pt modelId="{C74D54C0-0E09-444E-9A43-6EB93E45B2F3}">
      <dgm:prSet phldrT="[Text]"/>
      <dgm:spPr/>
      <dgm:t>
        <a:bodyPr/>
        <a:lstStyle/>
        <a:p>
          <a:r>
            <a:rPr lang="en-US" dirty="0" smtClean="0"/>
            <a:t>United States and Europe connected by cable</a:t>
          </a:r>
          <a:endParaRPr lang="en-US" dirty="0"/>
        </a:p>
      </dgm:t>
    </dgm:pt>
    <dgm:pt modelId="{CE52A182-E325-4140-A022-3EA0B9C22688}" type="parTrans" cxnId="{FD48F9D9-A870-4588-970F-498F81AA048F}">
      <dgm:prSet/>
      <dgm:spPr/>
      <dgm:t>
        <a:bodyPr/>
        <a:lstStyle/>
        <a:p>
          <a:endParaRPr lang="en-US"/>
        </a:p>
      </dgm:t>
    </dgm:pt>
    <dgm:pt modelId="{CE21FC3C-937D-4B8F-AB9D-E913F97BB026}" type="sibTrans" cxnId="{FD48F9D9-A870-4588-970F-498F81AA048F}">
      <dgm:prSet/>
      <dgm:spPr/>
      <dgm:t>
        <a:bodyPr/>
        <a:lstStyle/>
        <a:p>
          <a:endParaRPr lang="en-US"/>
        </a:p>
      </dgm:t>
    </dgm:pt>
    <dgm:pt modelId="{E4101193-4F2E-4CA2-BADD-FDD87A5410A7}" type="pres">
      <dgm:prSet presAssocID="{3259F8ED-CBF5-4E5E-B6E2-8FF07A910B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556F88-69D0-4976-878E-F82EBB75A851}" type="pres">
      <dgm:prSet presAssocID="{C0135A05-37AA-4459-8491-6EFAA1739615}" presName="composite" presStyleCnt="0"/>
      <dgm:spPr/>
    </dgm:pt>
    <dgm:pt modelId="{76B2683E-6705-4845-8141-85C5BB81BA60}" type="pres">
      <dgm:prSet presAssocID="{C0135A05-37AA-4459-8491-6EFAA173961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D8598-F036-4C5B-9500-4E243FF90439}" type="pres">
      <dgm:prSet presAssocID="{C0135A05-37AA-4459-8491-6EFAA173961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BF128-69FA-4978-8675-0192882FD3C8}" type="pres">
      <dgm:prSet presAssocID="{CA1DF438-4582-41DF-9702-88EAD6AEB69E}" presName="space" presStyleCnt="0"/>
      <dgm:spPr/>
    </dgm:pt>
    <dgm:pt modelId="{F9F1A5D6-F1B8-4E7B-B600-F92271492C12}" type="pres">
      <dgm:prSet presAssocID="{76FCEFF5-611B-48A3-8760-8C9B87651545}" presName="composite" presStyleCnt="0"/>
      <dgm:spPr/>
    </dgm:pt>
    <dgm:pt modelId="{1E66992E-932B-4893-AD1F-639E70E0B14D}" type="pres">
      <dgm:prSet presAssocID="{76FCEFF5-611B-48A3-8760-8C9B8765154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81750-1C70-4105-8312-B887FAA1118F}" type="pres">
      <dgm:prSet presAssocID="{76FCEFF5-611B-48A3-8760-8C9B8765154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BCB2A-91FA-4989-8A04-FBB00A7D428C}" type="pres">
      <dgm:prSet presAssocID="{CEDF28AD-86D3-4626-BD7E-D5CDD7BAFAC5}" presName="space" presStyleCnt="0"/>
      <dgm:spPr/>
    </dgm:pt>
    <dgm:pt modelId="{CB3DF043-4C37-4B6F-9481-81EA7C8E053A}" type="pres">
      <dgm:prSet presAssocID="{53291F10-9011-4CDB-9242-D142024ADDE8}" presName="composite" presStyleCnt="0"/>
      <dgm:spPr/>
    </dgm:pt>
    <dgm:pt modelId="{2E7A928B-6751-441F-8FEE-723E8F1957FD}" type="pres">
      <dgm:prSet presAssocID="{53291F10-9011-4CDB-9242-D142024ADDE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C42D0-7D21-475E-81FC-B1241902DF10}" type="pres">
      <dgm:prSet presAssocID="{53291F10-9011-4CDB-9242-D142024ADDE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B78C2C-D7DF-444E-BFA8-82FEB3170A22}" type="presOf" srcId="{90A719E3-4656-41D6-B192-4077B33D7609}" destId="{8A181750-1C70-4105-8312-B887FAA1118F}" srcOrd="0" destOrd="1" presId="urn:microsoft.com/office/officeart/2005/8/layout/hList1"/>
    <dgm:cxn modelId="{2354F070-0877-4976-901B-C5088E9B126D}" srcId="{3259F8ED-CBF5-4E5E-B6E2-8FF07A910B5E}" destId="{C0135A05-37AA-4459-8491-6EFAA1739615}" srcOrd="0" destOrd="0" parTransId="{7019C9C3-B0EC-49C0-9C87-0A62713ADDF4}" sibTransId="{CA1DF438-4582-41DF-9702-88EAD6AEB69E}"/>
    <dgm:cxn modelId="{501F1D78-7025-40B7-8FF0-3CF818095107}" type="presOf" srcId="{215CE146-5D22-4DBA-802B-61012340262C}" destId="{8A181750-1C70-4105-8312-B887FAA1118F}" srcOrd="0" destOrd="0" presId="urn:microsoft.com/office/officeart/2005/8/layout/hList1"/>
    <dgm:cxn modelId="{BF006B58-9399-4F77-B824-0F8049970261}" srcId="{C0135A05-37AA-4459-8491-6EFAA1739615}" destId="{F297D1A6-D293-42F9-9FE4-2BC9046B7DBF}" srcOrd="1" destOrd="0" parTransId="{B2398AFB-6825-4D1B-BD8D-24D80B7631F9}" sibTransId="{6DA16887-3AF2-4362-BB53-F3178044F0A0}"/>
    <dgm:cxn modelId="{6D6D9513-15E9-48A6-8B57-AEBC3C8D7101}" type="presOf" srcId="{3259F8ED-CBF5-4E5E-B6E2-8FF07A910B5E}" destId="{E4101193-4F2E-4CA2-BADD-FDD87A5410A7}" srcOrd="0" destOrd="0" presId="urn:microsoft.com/office/officeart/2005/8/layout/hList1"/>
    <dgm:cxn modelId="{B80DB6B2-EB0E-45FB-9868-0C4D3C66F960}" type="presOf" srcId="{D33F1D72-4BF4-4B02-AACD-FD7DF837B830}" destId="{6FDC42D0-7D21-475E-81FC-B1241902DF10}" srcOrd="0" destOrd="0" presId="urn:microsoft.com/office/officeart/2005/8/layout/hList1"/>
    <dgm:cxn modelId="{F96D1C1D-7D6C-49D5-98DD-96417B088C37}" type="presOf" srcId="{C0135A05-37AA-4459-8491-6EFAA1739615}" destId="{76B2683E-6705-4845-8141-85C5BB81BA60}" srcOrd="0" destOrd="0" presId="urn:microsoft.com/office/officeart/2005/8/layout/hList1"/>
    <dgm:cxn modelId="{DCCF5D01-EE90-4AD6-BF19-EA9FA4FA958E}" type="presOf" srcId="{F297D1A6-D293-42F9-9FE4-2BC9046B7DBF}" destId="{8D9D8598-F036-4C5B-9500-4E243FF90439}" srcOrd="0" destOrd="1" presId="urn:microsoft.com/office/officeart/2005/8/layout/hList1"/>
    <dgm:cxn modelId="{8E278876-4827-4CF0-B1E4-02B575A361DF}" srcId="{3259F8ED-CBF5-4E5E-B6E2-8FF07A910B5E}" destId="{76FCEFF5-611B-48A3-8760-8C9B87651545}" srcOrd="1" destOrd="0" parTransId="{0920FEA7-77E4-468C-AAB6-9E194705729E}" sibTransId="{CEDF28AD-86D3-4626-BD7E-D5CDD7BAFAC5}"/>
    <dgm:cxn modelId="{DD608CEB-4F7D-4003-B83E-565598D10A19}" srcId="{76FCEFF5-611B-48A3-8760-8C9B87651545}" destId="{215CE146-5D22-4DBA-802B-61012340262C}" srcOrd="0" destOrd="0" parTransId="{69013875-9E96-4B7B-AD54-7BED382841C4}" sibTransId="{C9EAF59C-B1B6-4434-8D60-CD8D1A032BE6}"/>
    <dgm:cxn modelId="{94198EE0-94A3-43A8-984A-16FD80B9E755}" type="presOf" srcId="{C74D54C0-0E09-444E-9A43-6EB93E45B2F3}" destId="{6FDC42D0-7D21-475E-81FC-B1241902DF10}" srcOrd="0" destOrd="1" presId="urn:microsoft.com/office/officeart/2005/8/layout/hList1"/>
    <dgm:cxn modelId="{BC6CD702-D4E7-4E54-BBB4-ED92F3166F1A}" srcId="{53291F10-9011-4CDB-9242-D142024ADDE8}" destId="{D33F1D72-4BF4-4B02-AACD-FD7DF837B830}" srcOrd="0" destOrd="0" parTransId="{280E4883-2E1A-4A9A-82F8-D220BD41DC74}" sibTransId="{F459EBEE-AFAF-4C86-967E-BAB337AC7978}"/>
    <dgm:cxn modelId="{44AA2F75-CA72-4E8D-A3F5-B9E0DA1D1EEB}" type="presOf" srcId="{76FCEFF5-611B-48A3-8760-8C9B87651545}" destId="{1E66992E-932B-4893-AD1F-639E70E0B14D}" srcOrd="0" destOrd="0" presId="urn:microsoft.com/office/officeart/2005/8/layout/hList1"/>
    <dgm:cxn modelId="{EA73F11D-D5A2-4F55-A3B9-9D551DAE0740}" srcId="{76FCEFF5-611B-48A3-8760-8C9B87651545}" destId="{90A719E3-4656-41D6-B192-4077B33D7609}" srcOrd="1" destOrd="0" parTransId="{6C99E34F-CDB4-4F4C-B492-6CF1A37FDF85}" sibTransId="{6995E027-E448-4B14-A6F0-8835C9CC1458}"/>
    <dgm:cxn modelId="{E05D85AF-3C39-4A07-8604-4C44298F8B4E}" type="presOf" srcId="{490C200B-3E09-4EFE-9A2E-99CC79C8B1DB}" destId="{8D9D8598-F036-4C5B-9500-4E243FF90439}" srcOrd="0" destOrd="0" presId="urn:microsoft.com/office/officeart/2005/8/layout/hList1"/>
    <dgm:cxn modelId="{7380F693-9D09-43A9-B247-01DBDB7D42BF}" srcId="{3259F8ED-CBF5-4E5E-B6E2-8FF07A910B5E}" destId="{53291F10-9011-4CDB-9242-D142024ADDE8}" srcOrd="2" destOrd="0" parTransId="{FB345746-8F8D-4C3E-AC70-33D4C728BE93}" sibTransId="{5839D346-B8C5-4D7A-B9F3-C26964117120}"/>
    <dgm:cxn modelId="{6C08392C-498A-49B6-AC55-206B3607623D}" type="presOf" srcId="{53291F10-9011-4CDB-9242-D142024ADDE8}" destId="{2E7A928B-6751-441F-8FEE-723E8F1957FD}" srcOrd="0" destOrd="0" presId="urn:microsoft.com/office/officeart/2005/8/layout/hList1"/>
    <dgm:cxn modelId="{FD48F9D9-A870-4588-970F-498F81AA048F}" srcId="{53291F10-9011-4CDB-9242-D142024ADDE8}" destId="{C74D54C0-0E09-444E-9A43-6EB93E45B2F3}" srcOrd="1" destOrd="0" parTransId="{CE52A182-E325-4140-A022-3EA0B9C22688}" sibTransId="{CE21FC3C-937D-4B8F-AB9D-E913F97BB026}"/>
    <dgm:cxn modelId="{CD089AF4-0AF3-491A-ADD7-B3DC003C6324}" srcId="{C0135A05-37AA-4459-8491-6EFAA1739615}" destId="{490C200B-3E09-4EFE-9A2E-99CC79C8B1DB}" srcOrd="0" destOrd="0" parTransId="{AFE5517B-2A6E-4AD7-8BAE-AE06686C802E}" sibTransId="{69A2DFD6-1225-435D-A4AB-30722813D839}"/>
    <dgm:cxn modelId="{B8ACEEA7-E85B-47F6-8852-625719BCF282}" type="presParOf" srcId="{E4101193-4F2E-4CA2-BADD-FDD87A5410A7}" destId="{D4556F88-69D0-4976-878E-F82EBB75A851}" srcOrd="0" destOrd="0" presId="urn:microsoft.com/office/officeart/2005/8/layout/hList1"/>
    <dgm:cxn modelId="{2F3A4285-0303-4B81-8611-20E88EBFA9DA}" type="presParOf" srcId="{D4556F88-69D0-4976-878E-F82EBB75A851}" destId="{76B2683E-6705-4845-8141-85C5BB81BA60}" srcOrd="0" destOrd="0" presId="urn:microsoft.com/office/officeart/2005/8/layout/hList1"/>
    <dgm:cxn modelId="{12BE0901-2ECA-48ED-B605-0A13A4F2D338}" type="presParOf" srcId="{D4556F88-69D0-4976-878E-F82EBB75A851}" destId="{8D9D8598-F036-4C5B-9500-4E243FF90439}" srcOrd="1" destOrd="0" presId="urn:microsoft.com/office/officeart/2005/8/layout/hList1"/>
    <dgm:cxn modelId="{E5182E59-C465-4076-9722-2472F678ADDF}" type="presParOf" srcId="{E4101193-4F2E-4CA2-BADD-FDD87A5410A7}" destId="{B04BF128-69FA-4978-8675-0192882FD3C8}" srcOrd="1" destOrd="0" presId="urn:microsoft.com/office/officeart/2005/8/layout/hList1"/>
    <dgm:cxn modelId="{8E581018-407B-4232-9A48-51265D0530B6}" type="presParOf" srcId="{E4101193-4F2E-4CA2-BADD-FDD87A5410A7}" destId="{F9F1A5D6-F1B8-4E7B-B600-F92271492C12}" srcOrd="2" destOrd="0" presId="urn:microsoft.com/office/officeart/2005/8/layout/hList1"/>
    <dgm:cxn modelId="{8E3D2419-DA06-4C1F-AF8C-0FFEA74D7CD8}" type="presParOf" srcId="{F9F1A5D6-F1B8-4E7B-B600-F92271492C12}" destId="{1E66992E-932B-4893-AD1F-639E70E0B14D}" srcOrd="0" destOrd="0" presId="urn:microsoft.com/office/officeart/2005/8/layout/hList1"/>
    <dgm:cxn modelId="{6F135CFC-3B4F-49EA-9AA1-DC0C75FF4710}" type="presParOf" srcId="{F9F1A5D6-F1B8-4E7B-B600-F92271492C12}" destId="{8A181750-1C70-4105-8312-B887FAA1118F}" srcOrd="1" destOrd="0" presId="urn:microsoft.com/office/officeart/2005/8/layout/hList1"/>
    <dgm:cxn modelId="{74B8F92E-E03E-44BB-8D5C-3963415D173C}" type="presParOf" srcId="{E4101193-4F2E-4CA2-BADD-FDD87A5410A7}" destId="{8B5BCB2A-91FA-4989-8A04-FBB00A7D428C}" srcOrd="3" destOrd="0" presId="urn:microsoft.com/office/officeart/2005/8/layout/hList1"/>
    <dgm:cxn modelId="{AFA59E0B-6171-48ED-897B-6CCD51832385}" type="presParOf" srcId="{E4101193-4F2E-4CA2-BADD-FDD87A5410A7}" destId="{CB3DF043-4C37-4B6F-9481-81EA7C8E053A}" srcOrd="4" destOrd="0" presId="urn:microsoft.com/office/officeart/2005/8/layout/hList1"/>
    <dgm:cxn modelId="{3228D5A2-93E3-49A6-BEEA-F6B154F85A0E}" type="presParOf" srcId="{CB3DF043-4C37-4B6F-9481-81EA7C8E053A}" destId="{2E7A928B-6751-441F-8FEE-723E8F1957FD}" srcOrd="0" destOrd="0" presId="urn:microsoft.com/office/officeart/2005/8/layout/hList1"/>
    <dgm:cxn modelId="{909A0035-29F6-4FA5-A740-2572AE175CE0}" type="presParOf" srcId="{CB3DF043-4C37-4B6F-9481-81EA7C8E053A}" destId="{6FDC42D0-7D21-475E-81FC-B1241902DF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8314D6-3317-4B19-B3DE-131BB2941F0D}" type="doc">
      <dgm:prSet loTypeId="urn:microsoft.com/office/officeart/2005/8/layout/hList1" loCatId="list" qsTypeId="urn:microsoft.com/office/officeart/2005/8/quickstyle/simple1#12" qsCatId="simple" csTypeId="urn:microsoft.com/office/officeart/2005/8/colors/accent1_2#12" csCatId="accent1" phldr="1"/>
      <dgm:spPr/>
      <dgm:t>
        <a:bodyPr/>
        <a:lstStyle/>
        <a:p>
          <a:endParaRPr lang="en-US"/>
        </a:p>
      </dgm:t>
    </dgm:pt>
    <dgm:pt modelId="{92ACAFE6-FB54-4B2C-BECF-50B002DC754E}">
      <dgm:prSet/>
      <dgm:spPr/>
      <dgm:t>
        <a:bodyPr/>
        <a:lstStyle/>
        <a:p>
          <a:r>
            <a:rPr lang="en-US" dirty="0" err="1" smtClean="0"/>
            <a:t>Guglielmo</a:t>
          </a:r>
          <a:r>
            <a:rPr lang="en-US" dirty="0" smtClean="0"/>
            <a:t> Marconi (Italian)</a:t>
          </a:r>
          <a:endParaRPr lang="en-US" dirty="0"/>
        </a:p>
      </dgm:t>
    </dgm:pt>
    <dgm:pt modelId="{0AD135FF-A3F7-40EC-9233-958B17822D3D}" type="parTrans" cxnId="{1A8209E3-68F3-4533-8FB3-66963BDBF177}">
      <dgm:prSet/>
      <dgm:spPr/>
      <dgm:t>
        <a:bodyPr/>
        <a:lstStyle/>
        <a:p>
          <a:endParaRPr lang="en-US"/>
        </a:p>
      </dgm:t>
    </dgm:pt>
    <dgm:pt modelId="{47C614AE-EA56-4D98-99F0-3BEF8AEE699C}" type="sibTrans" cxnId="{1A8209E3-68F3-4533-8FB3-66963BDBF177}">
      <dgm:prSet/>
      <dgm:spPr/>
      <dgm:t>
        <a:bodyPr/>
        <a:lstStyle/>
        <a:p>
          <a:endParaRPr lang="en-US"/>
        </a:p>
      </dgm:t>
    </dgm:pt>
    <dgm:pt modelId="{22136B1E-FDC6-41CB-A726-21677ED4AE07}">
      <dgm:prSet/>
      <dgm:spPr/>
      <dgm:t>
        <a:bodyPr/>
        <a:lstStyle/>
        <a:p>
          <a:r>
            <a:rPr lang="en-US" dirty="0" smtClean="0"/>
            <a:t>Wireless telegraph, an early form of the radio (1895)</a:t>
          </a:r>
          <a:endParaRPr lang="en-US" dirty="0"/>
        </a:p>
      </dgm:t>
    </dgm:pt>
    <dgm:pt modelId="{7DC54BD2-F3D2-4127-A23A-B5869D097BD4}" type="parTrans" cxnId="{A6211B38-F31E-4F98-AFE1-169A737B5577}">
      <dgm:prSet/>
      <dgm:spPr/>
      <dgm:t>
        <a:bodyPr/>
        <a:lstStyle/>
        <a:p>
          <a:endParaRPr lang="en-US"/>
        </a:p>
      </dgm:t>
    </dgm:pt>
    <dgm:pt modelId="{5A0FA479-591C-474A-B426-B66A1F7499E1}" type="sibTrans" cxnId="{A6211B38-F31E-4F98-AFE1-169A737B5577}">
      <dgm:prSet/>
      <dgm:spPr/>
      <dgm:t>
        <a:bodyPr/>
        <a:lstStyle/>
        <a:p>
          <a:endParaRPr lang="en-US"/>
        </a:p>
      </dgm:t>
    </dgm:pt>
    <dgm:pt modelId="{07D4CAE4-FF4D-4DE2-B066-A8C15DA5FA82}">
      <dgm:prSet/>
      <dgm:spPr/>
      <dgm:t>
        <a:bodyPr/>
        <a:lstStyle/>
        <a:p>
          <a:r>
            <a:rPr lang="en-US" dirty="0" smtClean="0"/>
            <a:t>No wires needed for sending messages</a:t>
          </a:r>
          <a:endParaRPr lang="en-US" dirty="0"/>
        </a:p>
      </dgm:t>
    </dgm:pt>
    <dgm:pt modelId="{6B44A350-41A6-40E6-82BA-817A6758A85C}" type="parTrans" cxnId="{78F4C82A-D415-4547-9D51-CBD71D08D852}">
      <dgm:prSet/>
      <dgm:spPr/>
      <dgm:t>
        <a:bodyPr/>
        <a:lstStyle/>
        <a:p>
          <a:endParaRPr lang="en-US"/>
        </a:p>
      </dgm:t>
    </dgm:pt>
    <dgm:pt modelId="{B54D999C-0A0F-4FDF-BA60-5BC18A0DC6A9}" type="sibTrans" cxnId="{78F4C82A-D415-4547-9D51-CBD71D08D852}">
      <dgm:prSet/>
      <dgm:spPr/>
      <dgm:t>
        <a:bodyPr/>
        <a:lstStyle/>
        <a:p>
          <a:endParaRPr lang="en-US"/>
        </a:p>
      </dgm:t>
    </dgm:pt>
    <dgm:pt modelId="{010E3720-9C63-46C0-81F6-8DA61AEA5E16}">
      <dgm:prSet/>
      <dgm:spPr/>
      <dgm:t>
        <a:bodyPr/>
        <a:lstStyle/>
        <a:p>
          <a:r>
            <a:rPr lang="en-US" dirty="0" smtClean="0"/>
            <a:t>Lee de Forest (American)</a:t>
          </a:r>
          <a:endParaRPr lang="en-US" dirty="0"/>
        </a:p>
      </dgm:t>
    </dgm:pt>
    <dgm:pt modelId="{A87195C6-C909-4D9D-BAD9-573E5E8DD6FF}" type="parTrans" cxnId="{3CA370C3-38D1-457D-95AB-65BE4B38DF18}">
      <dgm:prSet/>
      <dgm:spPr/>
      <dgm:t>
        <a:bodyPr/>
        <a:lstStyle/>
        <a:p>
          <a:endParaRPr lang="en-US"/>
        </a:p>
      </dgm:t>
    </dgm:pt>
    <dgm:pt modelId="{4C8D8447-D170-4BC5-9617-F3B8A989C4F4}" type="sibTrans" cxnId="{3CA370C3-38D1-457D-95AB-65BE4B38DF18}">
      <dgm:prSet/>
      <dgm:spPr/>
      <dgm:t>
        <a:bodyPr/>
        <a:lstStyle/>
        <a:p>
          <a:endParaRPr lang="en-US"/>
        </a:p>
      </dgm:t>
    </dgm:pt>
    <dgm:pt modelId="{9CAF43D3-7D16-48DF-A1C3-E1CD90386909}">
      <dgm:prSet/>
      <dgm:spPr/>
      <dgm:t>
        <a:bodyPr/>
        <a:lstStyle/>
        <a:p>
          <a:r>
            <a:rPr lang="en-US" dirty="0" smtClean="0"/>
            <a:t>Radio tube (1907)</a:t>
          </a:r>
          <a:endParaRPr lang="en-US" dirty="0"/>
        </a:p>
      </dgm:t>
    </dgm:pt>
    <dgm:pt modelId="{268434A5-619D-4B1B-B531-4AEB50CDBEBA}" type="parTrans" cxnId="{1249F39D-6F78-4567-B424-7CB73BB4A6E2}">
      <dgm:prSet/>
      <dgm:spPr/>
      <dgm:t>
        <a:bodyPr/>
        <a:lstStyle/>
        <a:p>
          <a:endParaRPr lang="en-US"/>
        </a:p>
      </dgm:t>
    </dgm:pt>
    <dgm:pt modelId="{A7B85FD2-E73D-4C63-8C49-32F823833037}" type="sibTrans" cxnId="{1249F39D-6F78-4567-B424-7CB73BB4A6E2}">
      <dgm:prSet/>
      <dgm:spPr/>
      <dgm:t>
        <a:bodyPr/>
        <a:lstStyle/>
        <a:p>
          <a:endParaRPr lang="en-US"/>
        </a:p>
      </dgm:t>
    </dgm:pt>
    <dgm:pt modelId="{A3F8A75B-9215-4B8E-8EFE-7BB622047432}">
      <dgm:prSet/>
      <dgm:spPr/>
      <dgm:t>
        <a:bodyPr/>
        <a:lstStyle/>
        <a:p>
          <a:r>
            <a:rPr lang="en-US" dirty="0" smtClean="0"/>
            <a:t>Radio broadcasts could be sent around the world</a:t>
          </a:r>
          <a:endParaRPr lang="en-US" dirty="0"/>
        </a:p>
      </dgm:t>
    </dgm:pt>
    <dgm:pt modelId="{4BA77CA8-064C-46FD-9D7A-CC5B01951274}" type="parTrans" cxnId="{1F98ED68-18AC-451C-93E2-B82CFB31254D}">
      <dgm:prSet/>
      <dgm:spPr/>
      <dgm:t>
        <a:bodyPr/>
        <a:lstStyle/>
        <a:p>
          <a:endParaRPr lang="en-US"/>
        </a:p>
      </dgm:t>
    </dgm:pt>
    <dgm:pt modelId="{1C2E240A-455F-4B98-9CAB-C9A7EDE92EB7}" type="sibTrans" cxnId="{1F98ED68-18AC-451C-93E2-B82CFB31254D}">
      <dgm:prSet/>
      <dgm:spPr/>
      <dgm:t>
        <a:bodyPr/>
        <a:lstStyle/>
        <a:p>
          <a:endParaRPr lang="en-US"/>
        </a:p>
      </dgm:t>
    </dgm:pt>
    <dgm:pt modelId="{36EA7FDD-55F0-489F-B661-226C0D7E104D}">
      <dgm:prSet/>
      <dgm:spPr/>
      <dgm:t>
        <a:bodyPr/>
        <a:lstStyle/>
        <a:p>
          <a:r>
            <a:rPr lang="en-US" dirty="0" smtClean="0"/>
            <a:t>Vladimir Zworykin (American)</a:t>
          </a:r>
          <a:endParaRPr lang="en-US" dirty="0"/>
        </a:p>
      </dgm:t>
    </dgm:pt>
    <dgm:pt modelId="{01670205-E18C-4773-979D-7EC3804364C4}" type="parTrans" cxnId="{C0EC7FB7-FA1E-4D1D-A0E8-AC685260D921}">
      <dgm:prSet/>
      <dgm:spPr/>
      <dgm:t>
        <a:bodyPr/>
        <a:lstStyle/>
        <a:p>
          <a:endParaRPr lang="en-US"/>
        </a:p>
      </dgm:t>
    </dgm:pt>
    <dgm:pt modelId="{A13E42A8-0A8D-4C5C-8433-51F0569B0074}" type="sibTrans" cxnId="{C0EC7FB7-FA1E-4D1D-A0E8-AC685260D921}">
      <dgm:prSet/>
      <dgm:spPr/>
      <dgm:t>
        <a:bodyPr/>
        <a:lstStyle/>
        <a:p>
          <a:endParaRPr lang="en-US"/>
        </a:p>
      </dgm:t>
    </dgm:pt>
    <dgm:pt modelId="{F5973ABA-F1F2-46D1-BD40-5A27F9B0B216}">
      <dgm:prSet/>
      <dgm:spPr/>
      <dgm:t>
        <a:bodyPr/>
        <a:lstStyle/>
        <a:p>
          <a:r>
            <a:rPr lang="en-US" dirty="0" smtClean="0"/>
            <a:t>Television (1925)</a:t>
          </a:r>
          <a:endParaRPr lang="en-US" dirty="0"/>
        </a:p>
      </dgm:t>
    </dgm:pt>
    <dgm:pt modelId="{583195B3-7307-4B1B-8526-28103035788D}" type="parTrans" cxnId="{F23266C7-D637-4F28-AAE2-B7596E8A263A}">
      <dgm:prSet/>
      <dgm:spPr/>
      <dgm:t>
        <a:bodyPr/>
        <a:lstStyle/>
        <a:p>
          <a:endParaRPr lang="en-US"/>
        </a:p>
      </dgm:t>
    </dgm:pt>
    <dgm:pt modelId="{01D2B524-4C01-4A23-AF30-20DBBCBAA714}" type="sibTrans" cxnId="{F23266C7-D637-4F28-AAE2-B7596E8A263A}">
      <dgm:prSet/>
      <dgm:spPr/>
      <dgm:t>
        <a:bodyPr/>
        <a:lstStyle/>
        <a:p>
          <a:endParaRPr lang="en-US"/>
        </a:p>
      </dgm:t>
    </dgm:pt>
    <dgm:pt modelId="{976F0588-2487-49A8-90FF-7BE2C71A53FB}">
      <dgm:prSet/>
      <dgm:spPr/>
      <dgm:t>
        <a:bodyPr/>
        <a:lstStyle/>
        <a:p>
          <a:r>
            <a:rPr lang="en-US" dirty="0" smtClean="0"/>
            <a:t>Simultaneous audio and visual broadcast</a:t>
          </a:r>
          <a:endParaRPr lang="en-US" dirty="0"/>
        </a:p>
      </dgm:t>
    </dgm:pt>
    <dgm:pt modelId="{0ED8184E-7F3F-4FC8-9B96-C6E68BAEBD1F}" type="parTrans" cxnId="{E37A10BB-F8AF-4B98-9C22-A5F6632237D9}">
      <dgm:prSet/>
      <dgm:spPr/>
      <dgm:t>
        <a:bodyPr/>
        <a:lstStyle/>
        <a:p>
          <a:endParaRPr lang="en-US"/>
        </a:p>
      </dgm:t>
    </dgm:pt>
    <dgm:pt modelId="{C622ED77-C438-44C7-99E8-3EF90545D251}" type="sibTrans" cxnId="{E37A10BB-F8AF-4B98-9C22-A5F6632237D9}">
      <dgm:prSet/>
      <dgm:spPr/>
      <dgm:t>
        <a:bodyPr/>
        <a:lstStyle/>
        <a:p>
          <a:endParaRPr lang="en-US"/>
        </a:p>
      </dgm:t>
    </dgm:pt>
    <dgm:pt modelId="{C3ACE3AA-E1F9-4C48-AFCF-F5F795AD142A}" type="pres">
      <dgm:prSet presAssocID="{F38314D6-3317-4B19-B3DE-131BB2941F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63A675-C3B0-4C8E-9D58-01C7E04E2A07}" type="pres">
      <dgm:prSet presAssocID="{92ACAFE6-FB54-4B2C-BECF-50B002DC754E}" presName="composite" presStyleCnt="0"/>
      <dgm:spPr/>
    </dgm:pt>
    <dgm:pt modelId="{4B6949B0-8FC0-4EEE-9018-3D9258BB0B06}" type="pres">
      <dgm:prSet presAssocID="{92ACAFE6-FB54-4B2C-BECF-50B002DC754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BB68E-3409-4D61-B3F7-F9827910C8C5}" type="pres">
      <dgm:prSet presAssocID="{92ACAFE6-FB54-4B2C-BECF-50B002DC754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8BAE5-9FA3-40AE-AD4C-88A3C70E3B04}" type="pres">
      <dgm:prSet presAssocID="{47C614AE-EA56-4D98-99F0-3BEF8AEE699C}" presName="space" presStyleCnt="0"/>
      <dgm:spPr/>
    </dgm:pt>
    <dgm:pt modelId="{27F5582D-8FA5-4DB4-AF01-DEDE942AEDAA}" type="pres">
      <dgm:prSet presAssocID="{010E3720-9C63-46C0-81F6-8DA61AEA5E16}" presName="composite" presStyleCnt="0"/>
      <dgm:spPr/>
    </dgm:pt>
    <dgm:pt modelId="{7792974E-10C9-47DF-8AD9-C6C922655587}" type="pres">
      <dgm:prSet presAssocID="{010E3720-9C63-46C0-81F6-8DA61AEA5E1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6DA96-81D2-4D96-AFEF-DDD41D5522F0}" type="pres">
      <dgm:prSet presAssocID="{010E3720-9C63-46C0-81F6-8DA61AEA5E1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ABB5F-9D5A-4313-B569-8669658F2E05}" type="pres">
      <dgm:prSet presAssocID="{4C8D8447-D170-4BC5-9617-F3B8A989C4F4}" presName="space" presStyleCnt="0"/>
      <dgm:spPr/>
    </dgm:pt>
    <dgm:pt modelId="{06D3703C-AF32-4D36-B2B8-6034CC247259}" type="pres">
      <dgm:prSet presAssocID="{36EA7FDD-55F0-489F-B661-226C0D7E104D}" presName="composite" presStyleCnt="0"/>
      <dgm:spPr/>
    </dgm:pt>
    <dgm:pt modelId="{3250858E-6C8D-4EFF-8AF9-BB6F405ED230}" type="pres">
      <dgm:prSet presAssocID="{36EA7FDD-55F0-489F-B661-226C0D7E10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19ED7-1498-4D4D-8516-6F6820C48EFE}" type="pres">
      <dgm:prSet presAssocID="{36EA7FDD-55F0-489F-B661-226C0D7E104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D6BD6F-7263-4C08-8D55-AFFEBAA9A791}" type="presOf" srcId="{A3F8A75B-9215-4B8E-8EFE-7BB622047432}" destId="{FF96DA96-81D2-4D96-AFEF-DDD41D5522F0}" srcOrd="0" destOrd="1" presId="urn:microsoft.com/office/officeart/2005/8/layout/hList1"/>
    <dgm:cxn modelId="{491BB4C0-1809-4567-878D-0E134776F033}" type="presOf" srcId="{F5973ABA-F1F2-46D1-BD40-5A27F9B0B216}" destId="{39A19ED7-1498-4D4D-8516-6F6820C48EFE}" srcOrd="0" destOrd="0" presId="urn:microsoft.com/office/officeart/2005/8/layout/hList1"/>
    <dgm:cxn modelId="{78F4C82A-D415-4547-9D51-CBD71D08D852}" srcId="{92ACAFE6-FB54-4B2C-BECF-50B002DC754E}" destId="{07D4CAE4-FF4D-4DE2-B066-A8C15DA5FA82}" srcOrd="1" destOrd="0" parTransId="{6B44A350-41A6-40E6-82BA-817A6758A85C}" sibTransId="{B54D999C-0A0F-4FDF-BA60-5BC18A0DC6A9}"/>
    <dgm:cxn modelId="{C0F0576D-82FF-4A79-95C1-5F796EF99DB8}" type="presOf" srcId="{36EA7FDD-55F0-489F-B661-226C0D7E104D}" destId="{3250858E-6C8D-4EFF-8AF9-BB6F405ED230}" srcOrd="0" destOrd="0" presId="urn:microsoft.com/office/officeart/2005/8/layout/hList1"/>
    <dgm:cxn modelId="{1A8209E3-68F3-4533-8FB3-66963BDBF177}" srcId="{F38314D6-3317-4B19-B3DE-131BB2941F0D}" destId="{92ACAFE6-FB54-4B2C-BECF-50B002DC754E}" srcOrd="0" destOrd="0" parTransId="{0AD135FF-A3F7-40EC-9233-958B17822D3D}" sibTransId="{47C614AE-EA56-4D98-99F0-3BEF8AEE699C}"/>
    <dgm:cxn modelId="{69BB9C41-657F-49A6-A6FE-C74C08753968}" type="presOf" srcId="{07D4CAE4-FF4D-4DE2-B066-A8C15DA5FA82}" destId="{91CBB68E-3409-4D61-B3F7-F9827910C8C5}" srcOrd="0" destOrd="1" presId="urn:microsoft.com/office/officeart/2005/8/layout/hList1"/>
    <dgm:cxn modelId="{4188943F-DEAE-4892-A0F4-D872324C25FB}" type="presOf" srcId="{92ACAFE6-FB54-4B2C-BECF-50B002DC754E}" destId="{4B6949B0-8FC0-4EEE-9018-3D9258BB0B06}" srcOrd="0" destOrd="0" presId="urn:microsoft.com/office/officeart/2005/8/layout/hList1"/>
    <dgm:cxn modelId="{A6211B38-F31E-4F98-AFE1-169A737B5577}" srcId="{92ACAFE6-FB54-4B2C-BECF-50B002DC754E}" destId="{22136B1E-FDC6-41CB-A726-21677ED4AE07}" srcOrd="0" destOrd="0" parTransId="{7DC54BD2-F3D2-4127-A23A-B5869D097BD4}" sibTransId="{5A0FA479-591C-474A-B426-B66A1F7499E1}"/>
    <dgm:cxn modelId="{E594F369-C91B-4294-BD54-0BFC72EDDA0A}" type="presOf" srcId="{010E3720-9C63-46C0-81F6-8DA61AEA5E16}" destId="{7792974E-10C9-47DF-8AD9-C6C922655587}" srcOrd="0" destOrd="0" presId="urn:microsoft.com/office/officeart/2005/8/layout/hList1"/>
    <dgm:cxn modelId="{B3AD5596-250D-48B8-8D26-124BA77FB958}" type="presOf" srcId="{22136B1E-FDC6-41CB-A726-21677ED4AE07}" destId="{91CBB68E-3409-4D61-B3F7-F9827910C8C5}" srcOrd="0" destOrd="0" presId="urn:microsoft.com/office/officeart/2005/8/layout/hList1"/>
    <dgm:cxn modelId="{3CA370C3-38D1-457D-95AB-65BE4B38DF18}" srcId="{F38314D6-3317-4B19-B3DE-131BB2941F0D}" destId="{010E3720-9C63-46C0-81F6-8DA61AEA5E16}" srcOrd="1" destOrd="0" parTransId="{A87195C6-C909-4D9D-BAD9-573E5E8DD6FF}" sibTransId="{4C8D8447-D170-4BC5-9617-F3B8A989C4F4}"/>
    <dgm:cxn modelId="{E4F74934-364A-4C76-90F4-D870A55FD5EC}" type="presOf" srcId="{9CAF43D3-7D16-48DF-A1C3-E1CD90386909}" destId="{FF96DA96-81D2-4D96-AFEF-DDD41D5522F0}" srcOrd="0" destOrd="0" presId="urn:microsoft.com/office/officeart/2005/8/layout/hList1"/>
    <dgm:cxn modelId="{ED63F54D-0894-46D8-90E4-2DDE245003D2}" type="presOf" srcId="{976F0588-2487-49A8-90FF-7BE2C71A53FB}" destId="{39A19ED7-1498-4D4D-8516-6F6820C48EFE}" srcOrd="0" destOrd="1" presId="urn:microsoft.com/office/officeart/2005/8/layout/hList1"/>
    <dgm:cxn modelId="{F23266C7-D637-4F28-AAE2-B7596E8A263A}" srcId="{36EA7FDD-55F0-489F-B661-226C0D7E104D}" destId="{F5973ABA-F1F2-46D1-BD40-5A27F9B0B216}" srcOrd="0" destOrd="0" parTransId="{583195B3-7307-4B1B-8526-28103035788D}" sibTransId="{01D2B524-4C01-4A23-AF30-20DBBCBAA714}"/>
    <dgm:cxn modelId="{C0EC7FB7-FA1E-4D1D-A0E8-AC685260D921}" srcId="{F38314D6-3317-4B19-B3DE-131BB2941F0D}" destId="{36EA7FDD-55F0-489F-B661-226C0D7E104D}" srcOrd="2" destOrd="0" parTransId="{01670205-E18C-4773-979D-7EC3804364C4}" sibTransId="{A13E42A8-0A8D-4C5C-8433-51F0569B0074}"/>
    <dgm:cxn modelId="{C0204BA6-1E7F-44ED-AD37-9C49835E9C5C}" type="presOf" srcId="{F38314D6-3317-4B19-B3DE-131BB2941F0D}" destId="{C3ACE3AA-E1F9-4C48-AFCF-F5F795AD142A}" srcOrd="0" destOrd="0" presId="urn:microsoft.com/office/officeart/2005/8/layout/hList1"/>
    <dgm:cxn modelId="{E37A10BB-F8AF-4B98-9C22-A5F6632237D9}" srcId="{36EA7FDD-55F0-489F-B661-226C0D7E104D}" destId="{976F0588-2487-49A8-90FF-7BE2C71A53FB}" srcOrd="1" destOrd="0" parTransId="{0ED8184E-7F3F-4FC8-9B96-C6E68BAEBD1F}" sibTransId="{C622ED77-C438-44C7-99E8-3EF90545D251}"/>
    <dgm:cxn modelId="{1F98ED68-18AC-451C-93E2-B82CFB31254D}" srcId="{010E3720-9C63-46C0-81F6-8DA61AEA5E16}" destId="{A3F8A75B-9215-4B8E-8EFE-7BB622047432}" srcOrd="1" destOrd="0" parTransId="{4BA77CA8-064C-46FD-9D7A-CC5B01951274}" sibTransId="{1C2E240A-455F-4B98-9CAB-C9A7EDE92EB7}"/>
    <dgm:cxn modelId="{1249F39D-6F78-4567-B424-7CB73BB4A6E2}" srcId="{010E3720-9C63-46C0-81F6-8DA61AEA5E16}" destId="{9CAF43D3-7D16-48DF-A1C3-E1CD90386909}" srcOrd="0" destOrd="0" parTransId="{268434A5-619D-4B1B-B531-4AEB50CDBEBA}" sibTransId="{A7B85FD2-E73D-4C63-8C49-32F823833037}"/>
    <dgm:cxn modelId="{3BEFF968-72C6-43DA-B389-39B95AF5D824}" type="presParOf" srcId="{C3ACE3AA-E1F9-4C48-AFCF-F5F795AD142A}" destId="{9963A675-C3B0-4C8E-9D58-01C7E04E2A07}" srcOrd="0" destOrd="0" presId="urn:microsoft.com/office/officeart/2005/8/layout/hList1"/>
    <dgm:cxn modelId="{7A3DE4E5-60AB-4A9E-B533-F89186C7B250}" type="presParOf" srcId="{9963A675-C3B0-4C8E-9D58-01C7E04E2A07}" destId="{4B6949B0-8FC0-4EEE-9018-3D9258BB0B06}" srcOrd="0" destOrd="0" presId="urn:microsoft.com/office/officeart/2005/8/layout/hList1"/>
    <dgm:cxn modelId="{0E5656C2-963A-43E2-8E0B-208A88D62996}" type="presParOf" srcId="{9963A675-C3B0-4C8E-9D58-01C7E04E2A07}" destId="{91CBB68E-3409-4D61-B3F7-F9827910C8C5}" srcOrd="1" destOrd="0" presId="urn:microsoft.com/office/officeart/2005/8/layout/hList1"/>
    <dgm:cxn modelId="{6DF60898-1C39-4107-A72A-B8A59013BA78}" type="presParOf" srcId="{C3ACE3AA-E1F9-4C48-AFCF-F5F795AD142A}" destId="{C478BAE5-9FA3-40AE-AD4C-88A3C70E3B04}" srcOrd="1" destOrd="0" presId="urn:microsoft.com/office/officeart/2005/8/layout/hList1"/>
    <dgm:cxn modelId="{D907EE68-24D0-4B66-BFAB-F4CC3FE5E10B}" type="presParOf" srcId="{C3ACE3AA-E1F9-4C48-AFCF-F5F795AD142A}" destId="{27F5582D-8FA5-4DB4-AF01-DEDE942AEDAA}" srcOrd="2" destOrd="0" presId="urn:microsoft.com/office/officeart/2005/8/layout/hList1"/>
    <dgm:cxn modelId="{11D87460-8CF4-43C9-9C3F-199514E25860}" type="presParOf" srcId="{27F5582D-8FA5-4DB4-AF01-DEDE942AEDAA}" destId="{7792974E-10C9-47DF-8AD9-C6C922655587}" srcOrd="0" destOrd="0" presId="urn:microsoft.com/office/officeart/2005/8/layout/hList1"/>
    <dgm:cxn modelId="{248AE034-5222-4AD6-92E4-C48EF6F170B1}" type="presParOf" srcId="{27F5582D-8FA5-4DB4-AF01-DEDE942AEDAA}" destId="{FF96DA96-81D2-4D96-AFEF-DDD41D5522F0}" srcOrd="1" destOrd="0" presId="urn:microsoft.com/office/officeart/2005/8/layout/hList1"/>
    <dgm:cxn modelId="{F11BB114-E144-484C-BD00-FCCCE21179CA}" type="presParOf" srcId="{C3ACE3AA-E1F9-4C48-AFCF-F5F795AD142A}" destId="{F94ABB5F-9D5A-4313-B569-8669658F2E05}" srcOrd="3" destOrd="0" presId="urn:microsoft.com/office/officeart/2005/8/layout/hList1"/>
    <dgm:cxn modelId="{320E99FD-6D48-4EC8-AC3D-0D01AE65924A}" type="presParOf" srcId="{C3ACE3AA-E1F9-4C48-AFCF-F5F795AD142A}" destId="{06D3703C-AF32-4D36-B2B8-6034CC247259}" srcOrd="4" destOrd="0" presId="urn:microsoft.com/office/officeart/2005/8/layout/hList1"/>
    <dgm:cxn modelId="{D79C03DD-6BCD-409C-8C0B-E4555908A4CE}" type="presParOf" srcId="{06D3703C-AF32-4D36-B2B8-6034CC247259}" destId="{3250858E-6C8D-4EFF-8AF9-BB6F405ED230}" srcOrd="0" destOrd="0" presId="urn:microsoft.com/office/officeart/2005/8/layout/hList1"/>
    <dgm:cxn modelId="{AA85633F-08F2-48E8-8FD6-821F75ABBBDC}" type="presParOf" srcId="{06D3703C-AF32-4D36-B2B8-6034CC247259}" destId="{39A19ED7-1498-4D4D-8516-6F6820C48E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12EFD-DA93-4695-968F-F92E45335E51}">
      <dsp:nvSpPr>
        <dsp:cNvPr id="0" name=""/>
        <dsp:cNvSpPr/>
      </dsp:nvSpPr>
      <dsp:spPr>
        <a:xfrm>
          <a:off x="0" y="746125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Capital for investing in the means of production</a:t>
          </a:r>
          <a:endParaRPr lang="en-US" sz="2300" kern="1200" dirty="0"/>
        </a:p>
      </dsp:txBody>
      <dsp:txXfrm>
        <a:off x="0" y="746125"/>
        <a:ext cx="2333625" cy="1400175"/>
      </dsp:txXfrm>
    </dsp:sp>
    <dsp:sp modelId="{ADF66E48-D25F-4446-9847-699F80D34EAF}">
      <dsp:nvSpPr>
        <dsp:cNvPr id="0" name=""/>
        <dsp:cNvSpPr/>
      </dsp:nvSpPr>
      <dsp:spPr>
        <a:xfrm>
          <a:off x="2566987" y="746125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Colonies and Markets for manufactured goods</a:t>
          </a:r>
          <a:endParaRPr lang="en-US" sz="2300" kern="1200" dirty="0"/>
        </a:p>
      </dsp:txBody>
      <dsp:txXfrm>
        <a:off x="2566987" y="746125"/>
        <a:ext cx="2333625" cy="1400175"/>
      </dsp:txXfrm>
    </dsp:sp>
    <dsp:sp modelId="{471C50BC-4FB7-4E14-A31A-D688A21696B7}">
      <dsp:nvSpPr>
        <dsp:cNvPr id="0" name=""/>
        <dsp:cNvSpPr/>
      </dsp:nvSpPr>
      <dsp:spPr>
        <a:xfrm>
          <a:off x="5133975" y="746125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Raw materials for production</a:t>
          </a:r>
          <a:endParaRPr lang="en-US" sz="2300" kern="1200" dirty="0"/>
        </a:p>
      </dsp:txBody>
      <dsp:txXfrm>
        <a:off x="5133975" y="746125"/>
        <a:ext cx="2333625" cy="1400175"/>
      </dsp:txXfrm>
    </dsp:sp>
    <dsp:sp modelId="{ADDAB02D-64AC-4358-A9D9-857F769BE8BB}">
      <dsp:nvSpPr>
        <dsp:cNvPr id="0" name=""/>
        <dsp:cNvSpPr/>
      </dsp:nvSpPr>
      <dsp:spPr>
        <a:xfrm>
          <a:off x="0" y="2379662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Workers</a:t>
          </a:r>
          <a:endParaRPr lang="en-US" sz="2300" kern="1200" dirty="0"/>
        </a:p>
      </dsp:txBody>
      <dsp:txXfrm>
        <a:off x="0" y="2379662"/>
        <a:ext cx="2333625" cy="1400175"/>
      </dsp:txXfrm>
    </dsp:sp>
    <dsp:sp modelId="{6AC26982-5B73-41F0-97FA-0877B06EA4E6}">
      <dsp:nvSpPr>
        <dsp:cNvPr id="0" name=""/>
        <dsp:cNvSpPr/>
      </dsp:nvSpPr>
      <dsp:spPr>
        <a:xfrm>
          <a:off x="2566987" y="2379662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Merchant marine</a:t>
          </a:r>
          <a:endParaRPr lang="en-US" sz="2300" kern="1200" dirty="0"/>
        </a:p>
      </dsp:txBody>
      <dsp:txXfrm>
        <a:off x="2566987" y="2379662"/>
        <a:ext cx="2333625" cy="1400175"/>
      </dsp:txXfrm>
    </dsp:sp>
    <dsp:sp modelId="{0F3CA7F9-1493-4A9D-BE71-D4DED9615908}">
      <dsp:nvSpPr>
        <dsp:cNvPr id="0" name=""/>
        <dsp:cNvSpPr/>
      </dsp:nvSpPr>
      <dsp:spPr>
        <a:xfrm>
          <a:off x="5133975" y="2379662"/>
          <a:ext cx="2333625" cy="1400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Geography</a:t>
          </a:r>
          <a:endParaRPr lang="en-US" sz="2300" kern="1200" dirty="0"/>
        </a:p>
      </dsp:txBody>
      <dsp:txXfrm>
        <a:off x="5133975" y="2379662"/>
        <a:ext cx="2333625" cy="1400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C737C-8DC8-404A-B755-EC49BAC0B605}">
      <dsp:nvSpPr>
        <dsp:cNvPr id="0" name=""/>
        <dsp:cNvSpPr/>
      </dsp:nvSpPr>
      <dsp:spPr>
        <a:xfrm>
          <a:off x="0" y="3613665"/>
          <a:ext cx="8382000" cy="1186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Richard Arkwright (English)</a:t>
          </a:r>
          <a:endParaRPr lang="en-US" sz="2300" kern="1200" dirty="0"/>
        </a:p>
      </dsp:txBody>
      <dsp:txXfrm>
        <a:off x="0" y="3613665"/>
        <a:ext cx="8382000" cy="640486"/>
      </dsp:txXfrm>
    </dsp:sp>
    <dsp:sp modelId="{2422692B-E6FA-4038-9CF1-23FE663653FB}">
      <dsp:nvSpPr>
        <dsp:cNvPr id="0" name=""/>
        <dsp:cNvSpPr/>
      </dsp:nvSpPr>
      <dsp:spPr>
        <a:xfrm>
          <a:off x="2222" y="4230430"/>
          <a:ext cx="2205652" cy="54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Water frame, 1769</a:t>
          </a:r>
          <a:endParaRPr lang="en-US" sz="1900" kern="1200" dirty="0"/>
        </a:p>
      </dsp:txBody>
      <dsp:txXfrm>
        <a:off x="2222" y="4230430"/>
        <a:ext cx="2205652" cy="545599"/>
      </dsp:txXfrm>
    </dsp:sp>
    <dsp:sp modelId="{071BCA9D-DC4F-480A-A2FE-040B09808E4B}">
      <dsp:nvSpPr>
        <dsp:cNvPr id="0" name=""/>
        <dsp:cNvSpPr/>
      </dsp:nvSpPr>
      <dsp:spPr>
        <a:xfrm>
          <a:off x="2207875" y="4230430"/>
          <a:ext cx="6171902" cy="545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Water-powered spinning machine that was too large for use in a home – led to the creation of factories</a:t>
          </a:r>
          <a:endParaRPr lang="en-US" sz="1900" kern="1200" dirty="0"/>
        </a:p>
      </dsp:txBody>
      <dsp:txXfrm>
        <a:off x="2207875" y="4230430"/>
        <a:ext cx="6171902" cy="545599"/>
      </dsp:txXfrm>
    </dsp:sp>
    <dsp:sp modelId="{24AB3CFE-60BA-4F4B-A4A9-CB73DF04BE6A}">
      <dsp:nvSpPr>
        <dsp:cNvPr id="0" name=""/>
        <dsp:cNvSpPr/>
      </dsp:nvSpPr>
      <dsp:spPr>
        <a:xfrm rot="10800000">
          <a:off x="0" y="1807257"/>
          <a:ext cx="8382000" cy="182419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James Hargreaves (English)</a:t>
          </a:r>
          <a:endParaRPr lang="en-US" sz="2300" kern="1200" dirty="0"/>
        </a:p>
      </dsp:txBody>
      <dsp:txXfrm rot="-10800000">
        <a:off x="0" y="1807257"/>
        <a:ext cx="8382000" cy="640294"/>
      </dsp:txXfrm>
    </dsp:sp>
    <dsp:sp modelId="{C2F43CD3-2FEB-4F22-988F-CD7903AEF2D7}">
      <dsp:nvSpPr>
        <dsp:cNvPr id="0" name=""/>
        <dsp:cNvSpPr/>
      </dsp:nvSpPr>
      <dsp:spPr>
        <a:xfrm>
          <a:off x="3629" y="2447551"/>
          <a:ext cx="1908159" cy="545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Spinning jenny, 1765</a:t>
          </a:r>
          <a:endParaRPr lang="en-US" sz="1900" kern="1200" dirty="0"/>
        </a:p>
      </dsp:txBody>
      <dsp:txXfrm>
        <a:off x="3629" y="2447551"/>
        <a:ext cx="1908159" cy="545435"/>
      </dsp:txXfrm>
    </dsp:sp>
    <dsp:sp modelId="{337F2082-E570-45ED-8A8E-00D7A58F629A}">
      <dsp:nvSpPr>
        <dsp:cNvPr id="0" name=""/>
        <dsp:cNvSpPr/>
      </dsp:nvSpPr>
      <dsp:spPr>
        <a:xfrm>
          <a:off x="1911788" y="2447551"/>
          <a:ext cx="6466582" cy="545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Home-based machine that spun thread 8 times faster than when spun by hand</a:t>
          </a:r>
          <a:endParaRPr lang="en-US" sz="1900" kern="1200" dirty="0"/>
        </a:p>
      </dsp:txBody>
      <dsp:txXfrm>
        <a:off x="1911788" y="2447551"/>
        <a:ext cx="6466582" cy="545435"/>
      </dsp:txXfrm>
    </dsp:sp>
    <dsp:sp modelId="{1ABF94D1-9ADA-48D1-B7CE-31C1734BA06E}">
      <dsp:nvSpPr>
        <dsp:cNvPr id="0" name=""/>
        <dsp:cNvSpPr/>
      </dsp:nvSpPr>
      <dsp:spPr>
        <a:xfrm rot="10800000">
          <a:off x="0" y="848"/>
          <a:ext cx="8382000" cy="182419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John Kay (English)</a:t>
          </a:r>
          <a:endParaRPr lang="en-US" sz="2300" kern="1200" dirty="0"/>
        </a:p>
      </dsp:txBody>
      <dsp:txXfrm rot="-10800000">
        <a:off x="0" y="848"/>
        <a:ext cx="8382000" cy="640294"/>
      </dsp:txXfrm>
    </dsp:sp>
    <dsp:sp modelId="{04BC447E-BD9F-4DD5-8CA4-ABF70A3D9711}">
      <dsp:nvSpPr>
        <dsp:cNvPr id="0" name=""/>
        <dsp:cNvSpPr/>
      </dsp:nvSpPr>
      <dsp:spPr>
        <a:xfrm>
          <a:off x="1113" y="641142"/>
          <a:ext cx="1905006" cy="545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Flying shuttle, 1733</a:t>
          </a:r>
          <a:endParaRPr lang="en-US" sz="1900" kern="1200" dirty="0"/>
        </a:p>
      </dsp:txBody>
      <dsp:txXfrm>
        <a:off x="1113" y="641142"/>
        <a:ext cx="1905006" cy="545435"/>
      </dsp:txXfrm>
    </dsp:sp>
    <dsp:sp modelId="{A37AB70B-AF07-4606-96A3-271FA4E9CF47}">
      <dsp:nvSpPr>
        <dsp:cNvPr id="0" name=""/>
        <dsp:cNvSpPr/>
      </dsp:nvSpPr>
      <dsp:spPr>
        <a:xfrm>
          <a:off x="1906119" y="641142"/>
          <a:ext cx="6474767" cy="5454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Hand-operated machine which increased the speed of weaving</a:t>
          </a:r>
          <a:endParaRPr lang="en-US" sz="1900" kern="1200" dirty="0"/>
        </a:p>
      </dsp:txBody>
      <dsp:txXfrm>
        <a:off x="1906119" y="641142"/>
        <a:ext cx="6474767" cy="545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7C07F-FD73-4AB8-BCDE-14A30FEC8C00}">
      <dsp:nvSpPr>
        <dsp:cNvPr id="0" name=""/>
        <dsp:cNvSpPr/>
      </dsp:nvSpPr>
      <dsp:spPr>
        <a:xfrm>
          <a:off x="0" y="4125033"/>
          <a:ext cx="8305800" cy="902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Elias Howe (American)</a:t>
          </a:r>
          <a:endParaRPr lang="en-US" sz="1700" kern="1200" dirty="0"/>
        </a:p>
      </dsp:txBody>
      <dsp:txXfrm>
        <a:off x="0" y="4125033"/>
        <a:ext cx="8305800" cy="487326"/>
      </dsp:txXfrm>
    </dsp:sp>
    <dsp:sp modelId="{5CB4E3ED-D9BB-4CAC-B26E-BA0F5FD08BB8}">
      <dsp:nvSpPr>
        <dsp:cNvPr id="0" name=""/>
        <dsp:cNvSpPr/>
      </dsp:nvSpPr>
      <dsp:spPr>
        <a:xfrm>
          <a:off x="305" y="4594311"/>
          <a:ext cx="2400284" cy="415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Sewing machine, 1846</a:t>
          </a:r>
          <a:endParaRPr lang="en-US" sz="1400" kern="1200" dirty="0"/>
        </a:p>
      </dsp:txBody>
      <dsp:txXfrm>
        <a:off x="305" y="4594311"/>
        <a:ext cx="2400284" cy="415130"/>
      </dsp:txXfrm>
    </dsp:sp>
    <dsp:sp modelId="{AF237B02-56D5-4473-8A87-4F7C47137AB5}">
      <dsp:nvSpPr>
        <dsp:cNvPr id="0" name=""/>
        <dsp:cNvSpPr/>
      </dsp:nvSpPr>
      <dsp:spPr>
        <a:xfrm>
          <a:off x="2400590" y="4594311"/>
          <a:ext cx="5904904" cy="4151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Speed of sewing greatly increased</a:t>
          </a:r>
          <a:endParaRPr lang="en-US" sz="1400" kern="1200" dirty="0"/>
        </a:p>
      </dsp:txBody>
      <dsp:txXfrm>
        <a:off x="2400590" y="4594311"/>
        <a:ext cx="5904904" cy="415130"/>
      </dsp:txXfrm>
    </dsp:sp>
    <dsp:sp modelId="{24B0F7E2-246A-4650-A6BB-126F0CAF1CB2}">
      <dsp:nvSpPr>
        <dsp:cNvPr id="0" name=""/>
        <dsp:cNvSpPr/>
      </dsp:nvSpPr>
      <dsp:spPr>
        <a:xfrm rot="10800000">
          <a:off x="0" y="2750592"/>
          <a:ext cx="8305800" cy="13879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Eli Whitney (American)</a:t>
          </a:r>
          <a:endParaRPr lang="en-US" sz="1700" kern="1200" dirty="0"/>
        </a:p>
      </dsp:txBody>
      <dsp:txXfrm rot="-10800000">
        <a:off x="0" y="2750592"/>
        <a:ext cx="8305800" cy="487180"/>
      </dsp:txXfrm>
    </dsp:sp>
    <dsp:sp modelId="{B1B1303F-B624-4114-933A-8433E33DE89D}">
      <dsp:nvSpPr>
        <dsp:cNvPr id="0" name=""/>
        <dsp:cNvSpPr/>
      </dsp:nvSpPr>
      <dsp:spPr>
        <a:xfrm>
          <a:off x="1143" y="3237772"/>
          <a:ext cx="2552719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Cotton gin, 1793</a:t>
          </a:r>
          <a:endParaRPr lang="en-US" sz="1400" kern="1200" dirty="0"/>
        </a:p>
      </dsp:txBody>
      <dsp:txXfrm>
        <a:off x="1143" y="3237772"/>
        <a:ext cx="2552719" cy="415005"/>
      </dsp:txXfrm>
    </dsp:sp>
    <dsp:sp modelId="{0059F137-3BFD-4752-8446-09CA8FD82C70}">
      <dsp:nvSpPr>
        <dsp:cNvPr id="0" name=""/>
        <dsp:cNvSpPr/>
      </dsp:nvSpPr>
      <dsp:spPr>
        <a:xfrm>
          <a:off x="2553863" y="3237772"/>
          <a:ext cx="5750793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Device separated raw cotton from cotton seeds, increasing the cotton supply while lowering the cost of raw cotton</a:t>
          </a:r>
          <a:endParaRPr lang="en-US" sz="1400" kern="1200" dirty="0"/>
        </a:p>
      </dsp:txBody>
      <dsp:txXfrm>
        <a:off x="2553863" y="3237772"/>
        <a:ext cx="5750793" cy="415005"/>
      </dsp:txXfrm>
    </dsp:sp>
    <dsp:sp modelId="{BF87FEC1-15D1-4F37-8604-B99DA0F26510}">
      <dsp:nvSpPr>
        <dsp:cNvPr id="0" name=""/>
        <dsp:cNvSpPr/>
      </dsp:nvSpPr>
      <dsp:spPr>
        <a:xfrm rot="10800000">
          <a:off x="0" y="1376151"/>
          <a:ext cx="8305800" cy="13879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Edward Cartwright (English)</a:t>
          </a:r>
          <a:endParaRPr lang="en-US" sz="1700" kern="1200" dirty="0"/>
        </a:p>
      </dsp:txBody>
      <dsp:txXfrm rot="-10800000">
        <a:off x="0" y="1376151"/>
        <a:ext cx="8305800" cy="487180"/>
      </dsp:txXfrm>
    </dsp:sp>
    <dsp:sp modelId="{6C7595A3-3ED2-4315-9073-1C260DEB6B98}">
      <dsp:nvSpPr>
        <dsp:cNvPr id="0" name=""/>
        <dsp:cNvSpPr/>
      </dsp:nvSpPr>
      <dsp:spPr>
        <a:xfrm>
          <a:off x="2009" y="1863331"/>
          <a:ext cx="2705100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Power loom, 1785</a:t>
          </a:r>
          <a:endParaRPr lang="en-US" sz="1400" kern="1200" dirty="0"/>
        </a:p>
      </dsp:txBody>
      <dsp:txXfrm>
        <a:off x="2009" y="1863331"/>
        <a:ext cx="2705100" cy="415005"/>
      </dsp:txXfrm>
    </dsp:sp>
    <dsp:sp modelId="{D3853446-AA26-452B-BD94-576B35A26622}">
      <dsp:nvSpPr>
        <dsp:cNvPr id="0" name=""/>
        <dsp:cNvSpPr/>
      </dsp:nvSpPr>
      <dsp:spPr>
        <a:xfrm>
          <a:off x="2707109" y="1863331"/>
          <a:ext cx="5596681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Water-powered device that automatically and quickly wove thread into cloth</a:t>
          </a:r>
          <a:endParaRPr lang="en-US" sz="1400" kern="1200" dirty="0"/>
        </a:p>
      </dsp:txBody>
      <dsp:txXfrm>
        <a:off x="2707109" y="1863331"/>
        <a:ext cx="5596681" cy="415005"/>
      </dsp:txXfrm>
    </dsp:sp>
    <dsp:sp modelId="{AD359FAB-5B3E-4AD7-BBA3-16E208DB0F2B}">
      <dsp:nvSpPr>
        <dsp:cNvPr id="0" name=""/>
        <dsp:cNvSpPr/>
      </dsp:nvSpPr>
      <dsp:spPr>
        <a:xfrm rot="10800000">
          <a:off x="0" y="1709"/>
          <a:ext cx="8305800" cy="138797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Samuel Crompton (English)</a:t>
          </a:r>
          <a:endParaRPr lang="en-US" sz="1700" kern="1200" dirty="0"/>
        </a:p>
      </dsp:txBody>
      <dsp:txXfrm rot="-10800000">
        <a:off x="0" y="1709"/>
        <a:ext cx="8305800" cy="487180"/>
      </dsp:txXfrm>
    </dsp:sp>
    <dsp:sp modelId="{60229AE1-E167-464E-A35F-EFDE9A03FAF2}">
      <dsp:nvSpPr>
        <dsp:cNvPr id="0" name=""/>
        <dsp:cNvSpPr/>
      </dsp:nvSpPr>
      <dsp:spPr>
        <a:xfrm>
          <a:off x="1143" y="488890"/>
          <a:ext cx="2552719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Spinning mule, 1779</a:t>
          </a:r>
          <a:endParaRPr lang="en-US" sz="1400" kern="1200" dirty="0"/>
        </a:p>
      </dsp:txBody>
      <dsp:txXfrm>
        <a:off x="1143" y="488890"/>
        <a:ext cx="2552719" cy="415005"/>
      </dsp:txXfrm>
    </dsp:sp>
    <dsp:sp modelId="{90A825E1-BC30-4763-A249-E117CB069157}">
      <dsp:nvSpPr>
        <dsp:cNvPr id="0" name=""/>
        <dsp:cNvSpPr/>
      </dsp:nvSpPr>
      <dsp:spPr>
        <a:xfrm>
          <a:off x="2553863" y="488890"/>
          <a:ext cx="5750793" cy="4150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Combined the spinning jenny and the water frame into a single device, increasing the production of fine thread</a:t>
          </a:r>
          <a:endParaRPr lang="en-US" sz="1400" kern="1200" dirty="0"/>
        </a:p>
      </dsp:txBody>
      <dsp:txXfrm>
        <a:off x="2553863" y="488890"/>
        <a:ext cx="5750793" cy="4150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3E13E-3C1E-43CC-A3C6-33BA43DBBBD4}">
      <dsp:nvSpPr>
        <dsp:cNvPr id="0" name=""/>
        <dsp:cNvSpPr/>
      </dsp:nvSpPr>
      <dsp:spPr>
        <a:xfrm>
          <a:off x="0" y="152402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Increased production</a:t>
          </a:r>
          <a:endParaRPr lang="en-US" sz="1800" kern="1200" dirty="0"/>
        </a:p>
      </dsp:txBody>
      <dsp:txXfrm>
        <a:off x="533087" y="152402"/>
        <a:ext cx="1599263" cy="1066174"/>
      </dsp:txXfrm>
    </dsp:sp>
    <dsp:sp modelId="{448B0C51-A3D0-4FCD-A6D6-3D27EE4F8FCF}">
      <dsp:nvSpPr>
        <dsp:cNvPr id="0" name=""/>
        <dsp:cNvSpPr/>
      </dsp:nvSpPr>
      <dsp:spPr>
        <a:xfrm>
          <a:off x="2362200" y="152402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Search for more markets and raw materials</a:t>
          </a:r>
          <a:endParaRPr lang="en-US" sz="1800" kern="1200" dirty="0"/>
        </a:p>
      </dsp:txBody>
      <dsp:txXfrm>
        <a:off x="2895287" y="152402"/>
        <a:ext cx="1599263" cy="1066174"/>
      </dsp:txXfrm>
    </dsp:sp>
    <dsp:sp modelId="{A2B1CBFF-A803-4D98-8B4B-3FF4B72F851D}">
      <dsp:nvSpPr>
        <dsp:cNvPr id="0" name=""/>
        <dsp:cNvSpPr/>
      </dsp:nvSpPr>
      <dsp:spPr>
        <a:xfrm>
          <a:off x="4724401" y="152402"/>
          <a:ext cx="2665437" cy="10661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Better and faster means of transportation</a:t>
          </a:r>
          <a:endParaRPr lang="en-US" sz="1800" kern="1200" dirty="0"/>
        </a:p>
      </dsp:txBody>
      <dsp:txXfrm>
        <a:off x="5257488" y="152402"/>
        <a:ext cx="1599263" cy="10661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2683E-6705-4845-8141-85C5BB81BA60}">
      <dsp:nvSpPr>
        <dsp:cNvPr id="0" name=""/>
        <dsp:cNvSpPr/>
      </dsp:nvSpPr>
      <dsp:spPr>
        <a:xfrm>
          <a:off x="2333" y="1037824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Robert Fulton (American)</a:t>
          </a:r>
          <a:endParaRPr lang="en-US" sz="1900" kern="1200" dirty="0"/>
        </a:p>
      </dsp:txBody>
      <dsp:txXfrm>
        <a:off x="2333" y="1037824"/>
        <a:ext cx="2275284" cy="901962"/>
      </dsp:txXfrm>
    </dsp:sp>
    <dsp:sp modelId="{8D9D8598-F036-4C5B-9500-4E243FF90439}">
      <dsp:nvSpPr>
        <dsp:cNvPr id="0" name=""/>
        <dsp:cNvSpPr/>
      </dsp:nvSpPr>
      <dsp:spPr>
        <a:xfrm>
          <a:off x="2333" y="1939786"/>
          <a:ext cx="2275284" cy="1548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Steamboat (1807)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Sped water transportation</a:t>
          </a:r>
          <a:endParaRPr lang="en-US" sz="1900" kern="1200" dirty="0"/>
        </a:p>
      </dsp:txBody>
      <dsp:txXfrm>
        <a:off x="2333" y="1939786"/>
        <a:ext cx="2275284" cy="1548351"/>
      </dsp:txXfrm>
    </dsp:sp>
    <dsp:sp modelId="{F0D4D0E5-A1C4-4781-9F79-164783B862EF}">
      <dsp:nvSpPr>
        <dsp:cNvPr id="0" name=""/>
        <dsp:cNvSpPr/>
      </dsp:nvSpPr>
      <dsp:spPr>
        <a:xfrm>
          <a:off x="2596157" y="1037824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Thomas Telford and John </a:t>
          </a:r>
          <a:r>
            <a:rPr lang="en-US" sz="1900" kern="1200" dirty="0" err="1" smtClean="0"/>
            <a:t>McAdam</a:t>
          </a:r>
          <a:r>
            <a:rPr lang="en-US" sz="1900" kern="1200" dirty="0" smtClean="0"/>
            <a:t> (British)</a:t>
          </a:r>
          <a:endParaRPr lang="en-US" sz="1900" kern="1200" dirty="0"/>
        </a:p>
      </dsp:txBody>
      <dsp:txXfrm>
        <a:off x="2596157" y="1037824"/>
        <a:ext cx="2275284" cy="901962"/>
      </dsp:txXfrm>
    </dsp:sp>
    <dsp:sp modelId="{9295859B-5F3F-4833-83C7-C533F8C29459}">
      <dsp:nvSpPr>
        <dsp:cNvPr id="0" name=""/>
        <dsp:cNvSpPr/>
      </dsp:nvSpPr>
      <dsp:spPr>
        <a:xfrm>
          <a:off x="2596157" y="1939786"/>
          <a:ext cx="2275284" cy="1548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Macadamized roads (1810-1830)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Improved roads</a:t>
          </a:r>
          <a:endParaRPr lang="en-US" sz="1900" kern="1200" dirty="0"/>
        </a:p>
      </dsp:txBody>
      <dsp:txXfrm>
        <a:off x="2596157" y="1939786"/>
        <a:ext cx="2275284" cy="1548351"/>
      </dsp:txXfrm>
    </dsp:sp>
    <dsp:sp modelId="{7DF7DE3A-2E90-4C4E-A122-FBF477022731}">
      <dsp:nvSpPr>
        <dsp:cNvPr id="0" name=""/>
        <dsp:cNvSpPr/>
      </dsp:nvSpPr>
      <dsp:spPr>
        <a:xfrm>
          <a:off x="5189981" y="1037824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George Stephenson (English)</a:t>
          </a:r>
          <a:endParaRPr lang="en-US" sz="1900" kern="1200" dirty="0"/>
        </a:p>
      </dsp:txBody>
      <dsp:txXfrm>
        <a:off x="5189981" y="1037824"/>
        <a:ext cx="2275284" cy="901962"/>
      </dsp:txXfrm>
    </dsp:sp>
    <dsp:sp modelId="{0F4E63CD-0F33-4707-93C0-2BAE2B16A2EC}">
      <dsp:nvSpPr>
        <dsp:cNvPr id="0" name=""/>
        <dsp:cNvSpPr/>
      </dsp:nvSpPr>
      <dsp:spPr>
        <a:xfrm>
          <a:off x="5189981" y="1939786"/>
          <a:ext cx="2275284" cy="1548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Locomotive (1825)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Fast land transport of people and goods</a:t>
          </a:r>
          <a:endParaRPr lang="en-US" sz="1900" kern="1200" dirty="0"/>
        </a:p>
      </dsp:txBody>
      <dsp:txXfrm>
        <a:off x="5189981" y="1939786"/>
        <a:ext cx="2275284" cy="1548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E3FAA-9319-4BB4-BB13-FE97E0091CA4}">
      <dsp:nvSpPr>
        <dsp:cNvPr id="0" name=""/>
        <dsp:cNvSpPr/>
      </dsp:nvSpPr>
      <dsp:spPr>
        <a:xfrm>
          <a:off x="0" y="578595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Gottlieb Daimler (German)</a:t>
          </a:r>
          <a:endParaRPr lang="en-US" sz="1900" kern="1200" dirty="0"/>
        </a:p>
      </dsp:txBody>
      <dsp:txXfrm>
        <a:off x="0" y="578595"/>
        <a:ext cx="2275284" cy="901962"/>
      </dsp:txXfrm>
    </dsp:sp>
    <dsp:sp modelId="{1E0C7AC5-E558-4F59-83F1-692816AF1695}">
      <dsp:nvSpPr>
        <dsp:cNvPr id="0" name=""/>
        <dsp:cNvSpPr/>
      </dsp:nvSpPr>
      <dsp:spPr>
        <a:xfrm>
          <a:off x="2333" y="1472394"/>
          <a:ext cx="2275284" cy="1538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Gasoline engine (1885)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Led to the invention of the automobile</a:t>
          </a:r>
          <a:endParaRPr lang="en-US" sz="1900" kern="1200" dirty="0"/>
        </a:p>
      </dsp:txBody>
      <dsp:txXfrm>
        <a:off x="2333" y="1472394"/>
        <a:ext cx="2275284" cy="1538572"/>
      </dsp:txXfrm>
    </dsp:sp>
    <dsp:sp modelId="{CC5B3565-29B5-487B-B881-D6D1C73DA7ED}">
      <dsp:nvSpPr>
        <dsp:cNvPr id="0" name=""/>
        <dsp:cNvSpPr/>
      </dsp:nvSpPr>
      <dsp:spPr>
        <a:xfrm>
          <a:off x="2596157" y="570432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Rudolf Diesel (German)</a:t>
          </a:r>
          <a:endParaRPr lang="en-US" sz="1900" kern="1200" dirty="0"/>
        </a:p>
      </dsp:txBody>
      <dsp:txXfrm>
        <a:off x="2596157" y="570432"/>
        <a:ext cx="2275284" cy="901962"/>
      </dsp:txXfrm>
    </dsp:sp>
    <dsp:sp modelId="{4A2BC5EF-DDA3-4990-B32F-17866D9EBA0F}">
      <dsp:nvSpPr>
        <dsp:cNvPr id="0" name=""/>
        <dsp:cNvSpPr/>
      </dsp:nvSpPr>
      <dsp:spPr>
        <a:xfrm>
          <a:off x="2596157" y="1472394"/>
          <a:ext cx="2275284" cy="1538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Diesel engine (1892)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Cheaper fuel</a:t>
          </a:r>
          <a:endParaRPr lang="en-US" sz="1900" kern="1200" dirty="0"/>
        </a:p>
      </dsp:txBody>
      <dsp:txXfrm>
        <a:off x="2596157" y="1472394"/>
        <a:ext cx="2275284" cy="1538572"/>
      </dsp:txXfrm>
    </dsp:sp>
    <dsp:sp modelId="{AD5E032F-BD1C-46A2-90BA-F3ACE6D53361}">
      <dsp:nvSpPr>
        <dsp:cNvPr id="0" name=""/>
        <dsp:cNvSpPr/>
      </dsp:nvSpPr>
      <dsp:spPr>
        <a:xfrm>
          <a:off x="5189981" y="570432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Orville and Wilbur Wright (American)</a:t>
          </a:r>
          <a:endParaRPr lang="en-US" sz="1900" kern="1200" dirty="0"/>
        </a:p>
      </dsp:txBody>
      <dsp:txXfrm>
        <a:off x="5189981" y="570432"/>
        <a:ext cx="2275284" cy="901962"/>
      </dsp:txXfrm>
    </dsp:sp>
    <dsp:sp modelId="{86AD73C0-EED9-4FB2-95FE-F49B7102D52E}">
      <dsp:nvSpPr>
        <dsp:cNvPr id="0" name=""/>
        <dsp:cNvSpPr/>
      </dsp:nvSpPr>
      <dsp:spPr>
        <a:xfrm>
          <a:off x="5189981" y="1472394"/>
          <a:ext cx="2275284" cy="15385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Airplane (1903)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Air transport</a:t>
          </a:r>
          <a:endParaRPr lang="en-US" sz="1900" kern="1200" dirty="0"/>
        </a:p>
      </dsp:txBody>
      <dsp:txXfrm>
        <a:off x="5189981" y="1472394"/>
        <a:ext cx="2275284" cy="15385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2683E-6705-4845-8141-85C5BB81BA60}">
      <dsp:nvSpPr>
        <dsp:cNvPr id="0" name=""/>
        <dsp:cNvSpPr/>
      </dsp:nvSpPr>
      <dsp:spPr>
        <a:xfrm>
          <a:off x="2333" y="91558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Samuel F.B. Morse (American)</a:t>
          </a:r>
          <a:endParaRPr lang="en-US" sz="1900" kern="1200" dirty="0"/>
        </a:p>
      </dsp:txBody>
      <dsp:txXfrm>
        <a:off x="2333" y="915586"/>
        <a:ext cx="2275284" cy="901962"/>
      </dsp:txXfrm>
    </dsp:sp>
    <dsp:sp modelId="{8D9D8598-F036-4C5B-9500-4E243FF90439}">
      <dsp:nvSpPr>
        <dsp:cNvPr id="0" name=""/>
        <dsp:cNvSpPr/>
      </dsp:nvSpPr>
      <dsp:spPr>
        <a:xfrm>
          <a:off x="2333" y="1817548"/>
          <a:ext cx="2275284" cy="17928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Telegraph (1844)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Rapid communication across continents</a:t>
          </a:r>
          <a:endParaRPr lang="en-US" sz="1900" kern="1200" dirty="0"/>
        </a:p>
      </dsp:txBody>
      <dsp:txXfrm>
        <a:off x="2333" y="1817548"/>
        <a:ext cx="2275284" cy="1792828"/>
      </dsp:txXfrm>
    </dsp:sp>
    <dsp:sp modelId="{1E66992E-932B-4893-AD1F-639E70E0B14D}">
      <dsp:nvSpPr>
        <dsp:cNvPr id="0" name=""/>
        <dsp:cNvSpPr/>
      </dsp:nvSpPr>
      <dsp:spPr>
        <a:xfrm>
          <a:off x="2596157" y="91558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Alexander Graham Bell (American)</a:t>
          </a:r>
          <a:endParaRPr lang="en-US" sz="1900" kern="1200" dirty="0"/>
        </a:p>
      </dsp:txBody>
      <dsp:txXfrm>
        <a:off x="2596157" y="915586"/>
        <a:ext cx="2275284" cy="901962"/>
      </dsp:txXfrm>
    </dsp:sp>
    <dsp:sp modelId="{8A181750-1C70-4105-8312-B887FAA1118F}">
      <dsp:nvSpPr>
        <dsp:cNvPr id="0" name=""/>
        <dsp:cNvSpPr/>
      </dsp:nvSpPr>
      <dsp:spPr>
        <a:xfrm>
          <a:off x="2596157" y="1817548"/>
          <a:ext cx="2275284" cy="17928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Telephone (1876)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Human speech heard across continents</a:t>
          </a:r>
          <a:endParaRPr lang="en-US" sz="1900" kern="1200" dirty="0"/>
        </a:p>
      </dsp:txBody>
      <dsp:txXfrm>
        <a:off x="2596157" y="1817548"/>
        <a:ext cx="2275284" cy="1792828"/>
      </dsp:txXfrm>
    </dsp:sp>
    <dsp:sp modelId="{2E7A928B-6751-441F-8FEE-723E8F1957FD}">
      <dsp:nvSpPr>
        <dsp:cNvPr id="0" name=""/>
        <dsp:cNvSpPr/>
      </dsp:nvSpPr>
      <dsp:spPr>
        <a:xfrm>
          <a:off x="5189981" y="91558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Cyrus W. Field (American)</a:t>
          </a:r>
          <a:endParaRPr lang="en-US" sz="1900" kern="1200" dirty="0"/>
        </a:p>
      </dsp:txBody>
      <dsp:txXfrm>
        <a:off x="5189981" y="915586"/>
        <a:ext cx="2275284" cy="901962"/>
      </dsp:txXfrm>
    </dsp:sp>
    <dsp:sp modelId="{6FDC42D0-7D21-475E-81FC-B1241902DF10}">
      <dsp:nvSpPr>
        <dsp:cNvPr id="0" name=""/>
        <dsp:cNvSpPr/>
      </dsp:nvSpPr>
      <dsp:spPr>
        <a:xfrm>
          <a:off x="5189981" y="1817548"/>
          <a:ext cx="2275284" cy="17928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Atlantic cable (1866)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United States and Europe connected by cable</a:t>
          </a:r>
          <a:endParaRPr lang="en-US" sz="1900" kern="1200" dirty="0"/>
        </a:p>
      </dsp:txBody>
      <dsp:txXfrm>
        <a:off x="5189981" y="1817548"/>
        <a:ext cx="2275284" cy="17928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949B0-8FC0-4EEE-9018-3D9258BB0B06}">
      <dsp:nvSpPr>
        <dsp:cNvPr id="0" name=""/>
        <dsp:cNvSpPr/>
      </dsp:nvSpPr>
      <dsp:spPr>
        <a:xfrm>
          <a:off x="2333" y="32269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Guglielmo</a:t>
          </a:r>
          <a:r>
            <a:rPr lang="en-US" sz="1900" kern="1200" dirty="0" smtClean="0"/>
            <a:t> Marconi (Italian)</a:t>
          </a:r>
          <a:endParaRPr lang="en-US" sz="1900" kern="1200" dirty="0"/>
        </a:p>
      </dsp:txBody>
      <dsp:txXfrm>
        <a:off x="2333" y="322696"/>
        <a:ext cx="2275284" cy="901962"/>
      </dsp:txXfrm>
    </dsp:sp>
    <dsp:sp modelId="{91CBB68E-3409-4D61-B3F7-F9827910C8C5}">
      <dsp:nvSpPr>
        <dsp:cNvPr id="0" name=""/>
        <dsp:cNvSpPr/>
      </dsp:nvSpPr>
      <dsp:spPr>
        <a:xfrm>
          <a:off x="2333" y="1224658"/>
          <a:ext cx="2275284" cy="20340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Wireless telegraph, an early form of the radio (1895)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 wires needed for sending messages</a:t>
          </a:r>
          <a:endParaRPr lang="en-US" sz="1900" kern="1200" dirty="0"/>
        </a:p>
      </dsp:txBody>
      <dsp:txXfrm>
        <a:off x="2333" y="1224658"/>
        <a:ext cx="2275284" cy="2034044"/>
      </dsp:txXfrm>
    </dsp:sp>
    <dsp:sp modelId="{7792974E-10C9-47DF-8AD9-C6C922655587}">
      <dsp:nvSpPr>
        <dsp:cNvPr id="0" name=""/>
        <dsp:cNvSpPr/>
      </dsp:nvSpPr>
      <dsp:spPr>
        <a:xfrm>
          <a:off x="2596157" y="32269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Lee de Forest (American)</a:t>
          </a:r>
          <a:endParaRPr lang="en-US" sz="1900" kern="1200" dirty="0"/>
        </a:p>
      </dsp:txBody>
      <dsp:txXfrm>
        <a:off x="2596157" y="322696"/>
        <a:ext cx="2275284" cy="901962"/>
      </dsp:txXfrm>
    </dsp:sp>
    <dsp:sp modelId="{FF96DA96-81D2-4D96-AFEF-DDD41D5522F0}">
      <dsp:nvSpPr>
        <dsp:cNvPr id="0" name=""/>
        <dsp:cNvSpPr/>
      </dsp:nvSpPr>
      <dsp:spPr>
        <a:xfrm>
          <a:off x="2596157" y="1224658"/>
          <a:ext cx="2275284" cy="20340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Radio tube (1907)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Radio broadcasts could be sent around the world</a:t>
          </a:r>
          <a:endParaRPr lang="en-US" sz="1900" kern="1200" dirty="0"/>
        </a:p>
      </dsp:txBody>
      <dsp:txXfrm>
        <a:off x="2596157" y="1224658"/>
        <a:ext cx="2275284" cy="2034044"/>
      </dsp:txXfrm>
    </dsp:sp>
    <dsp:sp modelId="{3250858E-6C8D-4EFF-8AF9-BB6F405ED230}">
      <dsp:nvSpPr>
        <dsp:cNvPr id="0" name=""/>
        <dsp:cNvSpPr/>
      </dsp:nvSpPr>
      <dsp:spPr>
        <a:xfrm>
          <a:off x="5189981" y="322696"/>
          <a:ext cx="2275284" cy="901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Vladimir Zworykin (American)</a:t>
          </a:r>
          <a:endParaRPr lang="en-US" sz="1900" kern="1200" dirty="0"/>
        </a:p>
      </dsp:txBody>
      <dsp:txXfrm>
        <a:off x="5189981" y="322696"/>
        <a:ext cx="2275284" cy="901962"/>
      </dsp:txXfrm>
    </dsp:sp>
    <dsp:sp modelId="{39A19ED7-1498-4D4D-8516-6F6820C48EFE}">
      <dsp:nvSpPr>
        <dsp:cNvPr id="0" name=""/>
        <dsp:cNvSpPr/>
      </dsp:nvSpPr>
      <dsp:spPr>
        <a:xfrm>
          <a:off x="5189981" y="1224658"/>
          <a:ext cx="2275284" cy="20340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Television (1925)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Simultaneous audio and visual broadcast</a:t>
          </a:r>
          <a:endParaRPr lang="en-US" sz="1900" kern="1200" dirty="0"/>
        </a:p>
      </dsp:txBody>
      <dsp:txXfrm>
        <a:off x="5189981" y="1224658"/>
        <a:ext cx="2275284" cy="203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43FE30-93BD-4892-98B6-4CF96B176C5D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E313E5-DAB2-4677-95BB-9C168FE39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5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Note: Answers to all questions are found on slides 1-43.  Question 9 is open to discussion and interpretation.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5F7F6-AE9E-4317-8113-4C02C744DDE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70EB-C475-4A0A-93B5-7FD838FEFFA5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092B-81DD-4DB3-B992-E588BA30F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2473-2163-4158-9666-B0B0D926F3DC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FFE7-258E-4F19-A59D-3785F37D9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878D-6B8F-487E-A7FD-2EA16ED72482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3B62-D916-4D29-926B-ABDA726F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B819-E709-4D15-9F6B-573B41F70253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BE07-B030-4020-9DDF-0216ED8B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EF01-572D-408B-93B2-9476A2F62C53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FB9A6-35C8-4065-98F0-220A28B2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582A-F874-4455-9E61-3258780D2E58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2E1D-F675-499D-9E14-4C98E1F52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9506-A16D-42F0-86FC-6A132CA61055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78DE-D339-4245-8C72-F9936334F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C165-F1EF-44A8-92BF-9F32D785D64A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638-CAE3-480A-876A-9F23954CC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40DA-AC75-4492-9AD1-129D7AD05C92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0C6A-4B17-4F34-97E3-1840E2340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00F3-6194-43AA-8CB9-B98B10C82423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6543E-DC24-4732-8547-3E8E02051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93AB-9E4A-4F2B-97CA-2692AE445177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ECA3-FF9A-4A80-B78C-46D827795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CBCAF-797F-4509-939C-D8450ED8E184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71BDA-AFB3-44BB-9C48-09BE1279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6" r:id="rId2"/>
    <p:sldLayoutId id="2147483673" r:id="rId3"/>
    <p:sldLayoutId id="2147483667" r:id="rId4"/>
    <p:sldLayoutId id="2147483674" r:id="rId5"/>
    <p:sldLayoutId id="2147483668" r:id="rId6"/>
    <p:sldLayoutId id="2147483669" r:id="rId7"/>
    <p:sldLayoutId id="2147483675" r:id="rId8"/>
    <p:sldLayoutId id="2147483676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Georgia" pitchFamily="18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952" y="4556760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/>
              <a:t>The First Industrial Revolution</a:t>
            </a:r>
            <a:endParaRPr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5363" name="Picture 4" descr="http://i281.photobucket.com/albums/kk204/StudentHandoutsInc/Pictures/IndustrialRevolutio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554355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the Industrial Revolution Started in England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Capital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Commercial Revolution made many English merchants very wealthy</a:t>
            </a:r>
          </a:p>
          <a:p>
            <a:endParaRPr lang="en-US" smtClean="0"/>
          </a:p>
          <a:p>
            <a:r>
              <a:rPr lang="en-US" smtClean="0"/>
              <a:t>These merchants had the capital to invest in the factory system – money to buy buildings, machinery, and raw materials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Colonies and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Wealth from the Commercial Revolution spread beyond the merchant class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England had more colonies than any other nation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Its colonies gave England access to enormous markets and vast amounts of raw materials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Colonies had rich textile industries for centuries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Many of the natural cloths popular today, such as calico and gingham, were originally created in India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China had a silk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 Raw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England itself possessed the necessary raw materials to create the means of production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Coal – vast coal reserves powered steam engines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Iron – basic building block of large machines, railroad tracks, trains, and ships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Serfdom and guilds ended earlier in England than other countries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English people could freely travel from the countryside to the cities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Enclosure Acts – caused many small farmers to lose their lands, and these former farmers increased the labor supply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Merchant Marine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/>
          <a:lstStyle/>
          <a:p>
            <a:r>
              <a:rPr lang="en-US" smtClean="0"/>
              <a:t>World’s largest merchant fleet </a:t>
            </a:r>
          </a:p>
          <a:p>
            <a:endParaRPr lang="en-US" smtClean="0"/>
          </a:p>
          <a:p>
            <a:r>
              <a:rPr lang="en-US" smtClean="0"/>
              <a:t>Merchant marine built up from the Commercial Revolution</a:t>
            </a:r>
          </a:p>
          <a:p>
            <a:endParaRPr lang="en-US" smtClean="0"/>
          </a:p>
          <a:p>
            <a:r>
              <a:rPr lang="en-US" smtClean="0"/>
              <a:t>Vast numbers of ships could bring raw materials and finished goods to and from England’s colonies and possessions, as well as to and from other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England’s Resources: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England is the political center of Great Britain, an island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Great Britain (as the entire island was called beginning in 1707) did not suffer fighting on its land during the wars of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Island has excellent harbors and ports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Damp climate benefited the textile industry (thread did not dry out)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Government stable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No internal trade barriers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Textile Industry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25963"/>
          </a:xfrm>
        </p:spPr>
        <p:txBody>
          <a:bodyPr/>
          <a:lstStyle/>
          <a:p>
            <a:r>
              <a:rPr lang="en-US" smtClean="0"/>
              <a:t>Textiles – cloths or fabrics</a:t>
            </a:r>
          </a:p>
          <a:p>
            <a:endParaRPr lang="en-US" smtClean="0"/>
          </a:p>
          <a:p>
            <a:r>
              <a:rPr lang="en-US" smtClean="0"/>
              <a:t>First industry to be industrialized</a:t>
            </a:r>
          </a:p>
          <a:p>
            <a:endParaRPr lang="en-US" smtClean="0"/>
          </a:p>
          <a:p>
            <a:r>
              <a:rPr lang="en-US" smtClean="0"/>
              <a:t>Great Britain learned a lot about textiles from India and China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Birth and Growth of the Textile Industry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Birth and Growth of the Textile Industry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was the Industrial Revolution? 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Industrial Revolution was a fundamental change in the way goods were produced, from human labor to </a:t>
            </a:r>
            <a:r>
              <a:rPr lang="en-US" dirty="0" smtClean="0"/>
              <a:t>machines</a:t>
            </a:r>
            <a:endParaRPr lang="en-US" dirty="0" smtClean="0"/>
          </a:p>
          <a:p>
            <a:r>
              <a:rPr lang="en-US" dirty="0" smtClean="0"/>
              <a:t>The more efficient means of production and subsequent higher levels of production triggered far-reaching changes to industrialized societies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 of Steam Engines 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r>
              <a:rPr lang="en-US" smtClean="0"/>
              <a:t>Early water power involved mills built over fast-moving streams and rivers</a:t>
            </a:r>
          </a:p>
          <a:p>
            <a:endParaRPr lang="en-US" smtClean="0"/>
          </a:p>
          <a:p>
            <a:r>
              <a:rPr lang="en-US" smtClean="0"/>
              <a:t>Early water power had problems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Not enough rivers to provide the power needed to meet growing demand</a:t>
            </a:r>
          </a:p>
          <a:p>
            <a:pPr lvl="1"/>
            <a:r>
              <a:rPr lang="en-US" smtClean="0"/>
              <a:t>Rivers and streams might be far removed from raw materials, workers, and markets</a:t>
            </a:r>
          </a:p>
          <a:p>
            <a:pPr lvl="1"/>
            <a:r>
              <a:rPr lang="en-US" smtClean="0"/>
              <a:t>Rivers are prone to flooding and drying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Steam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Humans tried harnessing steam power for millennia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Hero of Alexandria, Egypt – created a steam-driven device in the 1</a:t>
            </a:r>
            <a:r>
              <a:rPr lang="en-US" baseline="30000" dirty="0" smtClean="0"/>
              <a:t>st</a:t>
            </a:r>
            <a:r>
              <a:rPr lang="en-US" dirty="0" smtClean="0"/>
              <a:t> century B.C.E.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Thomas </a:t>
            </a:r>
            <a:r>
              <a:rPr lang="en-US" dirty="0" err="1" smtClean="0"/>
              <a:t>Newcomen</a:t>
            </a:r>
            <a:r>
              <a:rPr lang="en-US" dirty="0" smtClean="0"/>
              <a:t>, England (1704)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Created a steam engine to pump water from mines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James Watt, Scotland (1769)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Improved </a:t>
            </a:r>
            <a:r>
              <a:rPr lang="en-US" dirty="0" err="1" smtClean="0"/>
              <a:t>Newcomen’s</a:t>
            </a:r>
            <a:r>
              <a:rPr lang="en-US" dirty="0" smtClean="0"/>
              <a:t> engine to power machinery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Bessemer Process and Steel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Prior to the Industrial Revolution, steel was difficult to produce and expensive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Henry Bessemer, 1856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Developed the Bessemer process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Brought on the “Age of Steel”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Steel is the most important metal used over the past 150+ years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Other improvements in steel production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Open-hearth furnace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Electric furnace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 of other metals to produce various types of steel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1143000"/>
          </a:xfrm>
        </p:spPr>
        <p:txBody>
          <a:bodyPr/>
          <a:lstStyle/>
          <a:p>
            <a:r>
              <a:rPr lang="en-US" smtClean="0"/>
              <a:t>Transportation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155" name="TextBox 4"/>
          <p:cNvSpPr txBox="1">
            <a:spLocks noChangeArrowheads="1"/>
          </p:cNvSpPr>
          <p:nvPr/>
        </p:nvSpPr>
        <p:spPr bwMode="auto">
          <a:xfrm>
            <a:off x="0" y="2667000"/>
            <a:ext cx="7924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Before the Industrial Revolution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Canal barges pulled by mules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Ships powered by sails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Horse-drawn wagons, carts, and carriages</a:t>
            </a:r>
          </a:p>
          <a:p>
            <a:endParaRPr lang="en-US">
              <a:latin typeface="Georgia" pitchFamily="18" charset="0"/>
            </a:endParaRPr>
          </a:p>
          <a:p>
            <a:r>
              <a:rPr lang="en-US" sz="2000">
                <a:latin typeface="Georgia" pitchFamily="18" charset="0"/>
              </a:rPr>
              <a:t>After the Industrial Revolution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Trains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Steamships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Trolleys</a:t>
            </a:r>
          </a:p>
          <a:p>
            <a:pPr lvl="1">
              <a:buFont typeface="Arial" charset="0"/>
              <a:buChar char="•"/>
            </a:pPr>
            <a:r>
              <a:rPr lang="en-US">
                <a:latin typeface="Georgia" pitchFamily="18" charset="0"/>
              </a:rPr>
              <a:t>Automobiles</a:t>
            </a:r>
          </a:p>
        </p:txBody>
      </p:sp>
      <p:pic>
        <p:nvPicPr>
          <p:cNvPr id="49156" name="Picture 2" descr="http://i281.photobucket.com/albums/kk204/StudentHandoutsInc/Pictures/Trains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181475"/>
            <a:ext cx="5029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Transportation Revolution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457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295400" y="3657600"/>
          <a:ext cx="7467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Steamboats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850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Robert Fulton invented the steamboat in 1807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 </a:t>
            </a:r>
            <a:r>
              <a:rPr lang="en-US" i="1" dirty="0" smtClean="0"/>
              <a:t>Clermont</a:t>
            </a:r>
            <a:r>
              <a:rPr lang="en-US" dirty="0" smtClean="0"/>
              <a:t> operated the first regular steamboat route, running between Albany and New York City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1819 – the </a:t>
            </a:r>
            <a:r>
              <a:rPr lang="en-US" i="1" dirty="0" smtClean="0"/>
              <a:t>Savannah</a:t>
            </a:r>
            <a:r>
              <a:rPr lang="en-US" dirty="0" smtClean="0"/>
              <a:t> used a steam engine as auxiliary power for the first time when it sailed across the Atlantic Ocean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1836 – John Ericsson invented a screw propeller to replace paddle wheels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1838 – the </a:t>
            </a:r>
            <a:r>
              <a:rPr lang="en-US" i="1" dirty="0" smtClean="0"/>
              <a:t>Great </a:t>
            </a:r>
            <a:r>
              <a:rPr lang="en-US" dirty="0" smtClean="0"/>
              <a:t>Western first ship to sail across the Atlantic on steam power alone, completing the trip in 15 days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Railroads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1830 – Stephenson’s “Rocket” train traveled the 40 miles between Liverpool and Manchester in 1 ½ hours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1830-1870 – railroad tracks went from 49 miles to over 15,000 miles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Steel rails replaced iron rails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1869 – Westinghouse’s air brake made train travel safer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Greater train traveling comfort – heavier train cars, improved road beds, and sleeping cars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6323" name="Picture 2" descr="http://www.kuhf.org/cdprojects/steam/images/rocketsm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81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Communications Revolution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295400" y="3429000"/>
          <a:ext cx="7467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What was the Industrial Revolution?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Describe at least three developments of the Industrial Revolution.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Compare and contrast the domestic and factory methods of production.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Why did the Industrial Revolution begin in England?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Explain why one invention or development leads to another.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Industrial Revolution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Machines were invented which replaced human labor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New energy sources were developed to power the new machinery – water, steam, electricity, oil (gas, kerosene)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historians place advances in atomic, solar, and wind energy at the later stages of the Industrial Revolution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Increased use of metals and minerals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Aluminum, coal, copper, iron,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fontScale="77500" lnSpcReduction="20000"/>
          </a:bodyPr>
          <a:lstStyle/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 smtClean="0"/>
              <a:t>Explain how developments in the textile industry sparked the Industrial Revolution.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 smtClean="0"/>
              <a:t>Describe at least three developments in the area of transportation.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 smtClean="0"/>
              <a:t>Describe at least three developments in the field of communications.</a:t>
            </a:r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dirty="0" smtClean="0"/>
          </a:p>
          <a:p>
            <a:pPr marL="550926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dirty="0" smtClean="0"/>
              <a:t>Considering the conditions necessary for industrialization to occur, how well equipped is the undeveloped world for becoming industrialized?  Are modern undeveloped nations in a better or worse position than 18</a:t>
            </a:r>
            <a:r>
              <a:rPr lang="en-US" baseline="30000" dirty="0" smtClean="0"/>
              <a:t>th</a:t>
            </a:r>
            <a:r>
              <a:rPr lang="en-US" dirty="0" smtClean="0"/>
              <a:t>- and 19</a:t>
            </a:r>
            <a:r>
              <a:rPr lang="en-US" baseline="30000" dirty="0" smtClean="0"/>
              <a:t>th</a:t>
            </a:r>
            <a:r>
              <a:rPr lang="en-US" dirty="0" smtClean="0"/>
              <a:t>-century England?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Transportation improved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Ships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Wooden ships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Iron ships </a:t>
            </a:r>
            <a:r>
              <a:rPr lang="en-US" dirty="0" smtClean="0">
                <a:latin typeface="Calibri"/>
              </a:rPr>
              <a:t>→</a:t>
            </a:r>
            <a:r>
              <a:rPr lang="en-US" dirty="0" smtClean="0"/>
              <a:t> Steel ships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Wind-powered sails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Steam-powered boilers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Trains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Automobiles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Communication improved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Telegraph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Telephone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Radio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Mass production of goods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Increased numbers of goods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Increased diversity of goods produced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Development of factory system of production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Rural-to-urban migration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People left farms to work in cities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Development of capitalism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 capital for continued industrial growth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Development and growth of new socio-economic classes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Working class, bourgeoisie, and wealthy industrial class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Commitment to research and development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Investments in new technologies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Industrial and governmental interest in promoting invention, the sciences, and overall industrial growth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 of the Industrial Revolution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Commercial Revolution</a:t>
            </a:r>
          </a:p>
          <a:p>
            <a:pPr lvl="1"/>
            <a:r>
              <a:rPr lang="en-US" smtClean="0"/>
              <a:t>15</a:t>
            </a:r>
            <a:r>
              <a:rPr lang="en-US" baseline="30000" smtClean="0"/>
              <a:t>th</a:t>
            </a:r>
            <a:r>
              <a:rPr lang="en-US" smtClean="0"/>
              <a:t>, 16</a:t>
            </a:r>
            <a:r>
              <a:rPr lang="en-US" baseline="30000" smtClean="0"/>
              <a:t>th</a:t>
            </a:r>
            <a:r>
              <a:rPr lang="en-US" smtClean="0"/>
              <a:t>, and 17</a:t>
            </a:r>
            <a:r>
              <a:rPr lang="en-US" baseline="30000" smtClean="0"/>
              <a:t>th</a:t>
            </a:r>
            <a:r>
              <a:rPr lang="en-US" smtClean="0"/>
              <a:t> centuries</a:t>
            </a:r>
          </a:p>
          <a:p>
            <a:pPr lvl="1"/>
            <a:r>
              <a:rPr lang="en-US" smtClean="0"/>
              <a:t>Europeans expanded their power worldwide</a:t>
            </a:r>
          </a:p>
          <a:p>
            <a:pPr lvl="1"/>
            <a:r>
              <a:rPr lang="en-US" smtClean="0"/>
              <a:t>Increased geographic knowledge</a:t>
            </a:r>
          </a:p>
          <a:p>
            <a:pPr lvl="1"/>
            <a:r>
              <a:rPr lang="en-US" smtClean="0"/>
              <a:t>Colonies in the Americas and Asia</a:t>
            </a:r>
          </a:p>
          <a:p>
            <a:pPr lvl="1"/>
            <a:r>
              <a:rPr lang="en-US" smtClean="0"/>
              <a:t>Increased trade and commerce</a:t>
            </a:r>
          </a:p>
          <a:p>
            <a:pPr lvl="1"/>
            <a:r>
              <a:rPr lang="en-US" smtClean="0"/>
              <a:t>Guild system could not meet the demands of increasing numbers goods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 of the Domestic System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Domestic system developed in England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Late 1600s-late 1800s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Domestic system of production – “putting out” system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Businesspeople delivered raw materials to workers’ homes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Workers manufactured goods from these raw materials in their homes (typically articles of clothing)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Businesspeople picked up finished goods and paid workers wages based on number of items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Domestic system could not keep up with demand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Developed to replace the domestic system of production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Faster method of production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Workers concentrated in a set location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Production anticipated demand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For example: Under the domestic system, a woman might select fabric and have a businessperson give it to a home-based worker to make into a dress.  Under the factory system, the factory owner bought large lots of popular fabrics and had workers create multiple dresses in common sizes, anticipating that women would buy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2" name="Content Placeholder 3" descr="domesticvsfactorysystem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7463" y="533400"/>
            <a:ext cx="9161463" cy="5624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11106</TotalTime>
  <Words>1640</Words>
  <Application>Microsoft Office PowerPoint</Application>
  <PresentationFormat>On-screen Show (4:3)</PresentationFormat>
  <Paragraphs>243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The First Industrial Revolution</vt:lpstr>
      <vt:lpstr>What was the Industrial Revolution? </vt:lpstr>
      <vt:lpstr>The Industrial Revolution </vt:lpstr>
      <vt:lpstr>The Industrial Revolution</vt:lpstr>
      <vt:lpstr>Developments</vt:lpstr>
      <vt:lpstr>Background of the Industrial Revolution</vt:lpstr>
      <vt:lpstr>Development of the Domestic System of Production</vt:lpstr>
      <vt:lpstr>Factory System</vt:lpstr>
      <vt:lpstr>PowerPoint Presentation</vt:lpstr>
      <vt:lpstr>Why the Industrial Revolution Started in England</vt:lpstr>
      <vt:lpstr>England’s Resources: Capital</vt:lpstr>
      <vt:lpstr>England’s Resources: Colonies and Markets</vt:lpstr>
      <vt:lpstr>England’s Resources:  Raw Materials</vt:lpstr>
      <vt:lpstr>England’s Resources: Workers</vt:lpstr>
      <vt:lpstr>England’s Resources: Merchant Marine</vt:lpstr>
      <vt:lpstr>England’s Resources: Geography</vt:lpstr>
      <vt:lpstr>The Textile Industry</vt:lpstr>
      <vt:lpstr>The Birth and Growth of the Textile Industry </vt:lpstr>
      <vt:lpstr>The Birth and Growth of the Textile Industry</vt:lpstr>
      <vt:lpstr>Development of Steam Engines </vt:lpstr>
      <vt:lpstr>Steam Power</vt:lpstr>
      <vt:lpstr>Bessemer Process and Steel</vt:lpstr>
      <vt:lpstr>Transportation</vt:lpstr>
      <vt:lpstr>Transportation Revolution </vt:lpstr>
      <vt:lpstr>Steamboats</vt:lpstr>
      <vt:lpstr>Railroads</vt:lpstr>
      <vt:lpstr>PowerPoint Presentation</vt:lpstr>
      <vt:lpstr>Communications Revolution </vt:lpstr>
      <vt:lpstr>Review Questions</vt:lpstr>
      <vt:lpstr>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PowerPoint Presentation</dc:title>
  <dc:subject>World History - Global Studies</dc:subject>
  <dc:creator>Student Handouts, Inc.</dc:creator>
  <cp:lastModifiedBy>gilmore</cp:lastModifiedBy>
  <cp:revision>356</cp:revision>
  <dcterms:created xsi:type="dcterms:W3CDTF">2009-10-05T00:44:02Z</dcterms:created>
  <dcterms:modified xsi:type="dcterms:W3CDTF">2015-02-11T18:14:05Z</dcterms:modified>
</cp:coreProperties>
</file>