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9292E-E14F-401F-81D8-3974906BBA66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53966-05FB-47FD-9E2B-6ED02DEB1D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570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CC9D80-1C8E-4646-99DA-FBEDD3B8CF0A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1EBDE8-2D76-4E35-A88B-043DA22C5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Arnprior" panose="02000400000000000000" pitchFamily="2" charset="0"/>
              </a:rPr>
              <a:t>Imperialism in North Africa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Arnprior" panose="02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5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The French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Wanted to expand the influence of French culture throughout the world</a:t>
            </a:r>
          </a:p>
          <a:p>
            <a:r>
              <a:rPr lang="en-US" sz="4400" dirty="0" smtClean="0"/>
              <a:t>French looked to gain control of the Barbary Coast-North Africa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5506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Algiers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1830-France sends force to occupy Algiers</a:t>
            </a:r>
          </a:p>
          <a:p>
            <a:pPr lvl="1"/>
            <a:r>
              <a:rPr lang="en-US" sz="2800" dirty="0" smtClean="0"/>
              <a:t>Muslim state of the Ottoman Empire</a:t>
            </a:r>
          </a:p>
          <a:p>
            <a:pPr lvl="1"/>
            <a:r>
              <a:rPr lang="en-US" sz="2800" dirty="0" smtClean="0"/>
              <a:t>Algerians resisted French rule-rebellions for 40 years, but it became the capital of French Algeria</a:t>
            </a:r>
          </a:p>
          <a:p>
            <a:pPr lvl="1"/>
            <a:r>
              <a:rPr lang="en-US" sz="2800" dirty="0" smtClean="0"/>
              <a:t>Many French and other Europeans moved to Algiers, eventually becoming the majority population</a:t>
            </a:r>
          </a:p>
          <a:p>
            <a:pPr lvl="1"/>
            <a:r>
              <a:rPr lang="en-US" sz="2800" dirty="0" smtClean="0"/>
              <a:t>France held Algiers until independence rebellions in 1962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291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Tunis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1881 France invades Tunis</a:t>
            </a:r>
          </a:p>
          <a:p>
            <a:pPr lvl="1"/>
            <a:r>
              <a:rPr lang="en-US" sz="3600" dirty="0" smtClean="0"/>
              <a:t>Leaves ruler in place, forms a protectorate colony</a:t>
            </a:r>
          </a:p>
          <a:p>
            <a:pPr lvl="1"/>
            <a:r>
              <a:rPr lang="en-US" sz="3600" dirty="0" smtClean="0"/>
              <a:t>Many French migrate to Tunis </a:t>
            </a:r>
          </a:p>
          <a:p>
            <a:pPr lvl="1"/>
            <a:r>
              <a:rPr lang="en-US" sz="3600" dirty="0" smtClean="0"/>
              <a:t>Population eventually a majority European</a:t>
            </a:r>
          </a:p>
          <a:p>
            <a:pPr lvl="1"/>
            <a:r>
              <a:rPr lang="en-US" sz="3600" dirty="0" smtClean="0"/>
              <a:t>France held Tunis it granted independence in 1956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01108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Morocco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Geographically important-located at the Strait of Gibraltar-controls traffic between Atlantic Ocean and Mediterranean Sea</a:t>
            </a:r>
          </a:p>
          <a:p>
            <a:r>
              <a:rPr lang="en-US" sz="3200" dirty="0" smtClean="0"/>
              <a:t>France showed interest as early 1830 as a protective area around Algiers</a:t>
            </a:r>
          </a:p>
          <a:p>
            <a:r>
              <a:rPr lang="en-US" sz="3200" dirty="0" smtClean="0"/>
              <a:t>1904 Spain and France carve out spheres of influence in Morocco</a:t>
            </a:r>
          </a:p>
          <a:p>
            <a:r>
              <a:rPr lang="en-US" sz="3200" dirty="0" smtClean="0"/>
              <a:t>1911 Moroccan Sultan asks France to help put down a rebellion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7765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Morocco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Autofit/>
          </a:bodyPr>
          <a:lstStyle/>
          <a:p>
            <a:r>
              <a:rPr lang="en-US" sz="3000" dirty="0" smtClean="0"/>
              <a:t>1912 The Treaty of Fez is signed making Morocco a French protectorate colony</a:t>
            </a:r>
          </a:p>
          <a:p>
            <a:r>
              <a:rPr lang="en-US" sz="3000" dirty="0" smtClean="0"/>
              <a:t>France ruled with a joint administration</a:t>
            </a:r>
          </a:p>
          <a:p>
            <a:r>
              <a:rPr lang="en-US" sz="3000" dirty="0" smtClean="0"/>
              <a:t>Many French migrated to Morocco</a:t>
            </a:r>
          </a:p>
          <a:p>
            <a:r>
              <a:rPr lang="en-US" sz="3000" dirty="0" smtClean="0"/>
              <a:t>Moroccans fought in the French army in WWI and WWII</a:t>
            </a:r>
          </a:p>
          <a:p>
            <a:r>
              <a:rPr lang="en-US" sz="3000" dirty="0" smtClean="0"/>
              <a:t>Morocco gained independence in 1956</a:t>
            </a:r>
          </a:p>
          <a:p>
            <a:r>
              <a:rPr lang="en-US" sz="3000" dirty="0" smtClean="0"/>
              <a:t>French is still a major language in Morocco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6226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Suez Canal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Autofit/>
          </a:bodyPr>
          <a:lstStyle/>
          <a:p>
            <a:r>
              <a:rPr lang="en-US" sz="2900" dirty="0" smtClean="0"/>
              <a:t>Strategically important-connects the Mediterranean Sea with the Red Sea</a:t>
            </a:r>
          </a:p>
          <a:p>
            <a:r>
              <a:rPr lang="en-US" sz="2900" dirty="0" smtClean="0"/>
              <a:t>Provides Europe with a short trade route to the Middle East and Asia</a:t>
            </a:r>
          </a:p>
          <a:p>
            <a:r>
              <a:rPr lang="en-US" sz="2900" dirty="0" smtClean="0"/>
              <a:t>Built by a French company-received permission from the Ottoman rulers in Egypt</a:t>
            </a:r>
          </a:p>
          <a:p>
            <a:r>
              <a:rPr lang="en-US" sz="2900" dirty="0" smtClean="0"/>
              <a:t>Began April 1859-completed November 1869</a:t>
            </a:r>
          </a:p>
          <a:p>
            <a:r>
              <a:rPr lang="en-US" sz="2900" dirty="0" smtClean="0"/>
              <a:t>101 miles long, 25’ deep, 200-300’ wide at completion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687016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Egypt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Under control of the Ottomans for centuries</a:t>
            </a:r>
          </a:p>
          <a:p>
            <a:r>
              <a:rPr lang="en-US" sz="2800" dirty="0" smtClean="0"/>
              <a:t>Ottomans weaken, Egypt nearly independent</a:t>
            </a:r>
          </a:p>
          <a:p>
            <a:r>
              <a:rPr lang="en-US" sz="2800" dirty="0" smtClean="0"/>
              <a:t>Canal was very costly for the Egyptians, Egypt decided to sell its stock in the canal</a:t>
            </a:r>
          </a:p>
          <a:p>
            <a:r>
              <a:rPr lang="en-US" sz="2800" dirty="0" smtClean="0"/>
              <a:t>Great Britain buys the stock, now controls the canal 1857</a:t>
            </a:r>
          </a:p>
          <a:p>
            <a:r>
              <a:rPr lang="en-US" sz="2800" dirty="0" smtClean="0"/>
              <a:t>1882 rebellion begins, Britain sends in troops</a:t>
            </a:r>
          </a:p>
          <a:p>
            <a:r>
              <a:rPr lang="en-US" sz="2800" dirty="0" smtClean="0"/>
              <a:t>Britain controls Egypt, officially a protectorate in 1914 until 1954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949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Sudan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Strategically important due to the Nile River</a:t>
            </a:r>
          </a:p>
          <a:p>
            <a:r>
              <a:rPr lang="en-US" sz="3200" dirty="0" smtClean="0"/>
              <a:t>French and English both desire region-it was an Egyptian colony</a:t>
            </a:r>
          </a:p>
          <a:p>
            <a:r>
              <a:rPr lang="en-US" sz="3200" dirty="0" smtClean="0"/>
              <a:t>1898 Britain invades Sudan to put down rebellion by the Mahdi against Egypt</a:t>
            </a:r>
          </a:p>
          <a:p>
            <a:r>
              <a:rPr lang="en-US" sz="3200" dirty="0" err="1" smtClean="0"/>
              <a:t>Fashoda</a:t>
            </a:r>
            <a:r>
              <a:rPr lang="en-US" sz="3200" dirty="0" smtClean="0"/>
              <a:t> Crisis-English and French troops meet at </a:t>
            </a:r>
            <a:r>
              <a:rPr lang="en-US" sz="3200" dirty="0" err="1" smtClean="0"/>
              <a:t>Fashoda</a:t>
            </a:r>
            <a:r>
              <a:rPr lang="en-US" sz="3200" dirty="0" smtClean="0"/>
              <a:t>, prepare for war, France retreats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29358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368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Imperialism in North Africa</vt:lpstr>
      <vt:lpstr>The French</vt:lpstr>
      <vt:lpstr>Algiers</vt:lpstr>
      <vt:lpstr>Tunis</vt:lpstr>
      <vt:lpstr>Morocco</vt:lpstr>
      <vt:lpstr>Morocco</vt:lpstr>
      <vt:lpstr>Suez Canal</vt:lpstr>
      <vt:lpstr>Egypt</vt:lpstr>
      <vt:lpstr>Sudan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 in North Africa</dc:title>
  <dc:creator>gilmore</dc:creator>
  <cp:lastModifiedBy>ddudley9</cp:lastModifiedBy>
  <cp:revision>3</cp:revision>
  <cp:lastPrinted>2015-03-10T11:14:25Z</cp:lastPrinted>
  <dcterms:created xsi:type="dcterms:W3CDTF">2015-03-10T10:54:58Z</dcterms:created>
  <dcterms:modified xsi:type="dcterms:W3CDTF">2015-03-10T11:36:11Z</dcterms:modified>
</cp:coreProperties>
</file>