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0" r:id="rId4"/>
    <p:sldId id="271" r:id="rId5"/>
    <p:sldId id="272" r:id="rId6"/>
  </p:sldIdLst>
  <p:sldSz cx="12188825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48" d="100"/>
          <a:sy n="48" d="100"/>
        </p:scale>
        <p:origin x="138" y="4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11/16/2016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17949">
            <a:off x="100443" y="612401"/>
            <a:ext cx="11811000" cy="3054096"/>
          </a:xfrm>
        </p:spPr>
        <p:txBody>
          <a:bodyPr/>
          <a:lstStyle/>
          <a:p>
            <a:pPr algn="ctr"/>
            <a:r>
              <a:rPr lang="en-US" sz="8800" b="1" dirty="0" smtClean="0">
                <a:latin typeface="Comic Sans MS" panose="030F0702030302020204" pitchFamily="66" charset="0"/>
              </a:rPr>
              <a:t>Global Commercial Agriculture</a:t>
            </a:r>
            <a:endParaRPr lang="en-US" sz="88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An analysis of the world’s commercial agriculture by region.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1725" y="304800"/>
            <a:ext cx="10515600" cy="1096962"/>
          </a:xfrm>
        </p:spPr>
        <p:txBody>
          <a:bodyPr/>
          <a:lstStyle/>
          <a:p>
            <a:r>
              <a:rPr lang="en-US" sz="4000" b="1" dirty="0" smtClean="0">
                <a:latin typeface="Comic Sans MS" panose="030F0702030302020204" pitchFamily="66" charset="0"/>
              </a:rPr>
              <a:t>Class research on countries/regions commercial agricultural economies.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Research and work will be done in groups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Groups determined by teacher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Every student in each group is responsible for a country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Every student in each group will contribute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Grading will be on an individual basis as well as a group basis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" y="1676400"/>
            <a:ext cx="3962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012" y="274638"/>
            <a:ext cx="11811000" cy="10207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  </a:t>
            </a:r>
            <a:r>
              <a:rPr lang="en-US" sz="5400" b="1" dirty="0" smtClean="0">
                <a:latin typeface="Comic Sans MS" panose="030F0702030302020204" pitchFamily="66" charset="0"/>
              </a:rPr>
              <a:t>Commercial Agricultural Regions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7612" y="1676400"/>
            <a:ext cx="99060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Comic Sans MS" panose="030F0702030302020204" pitchFamily="66" charset="0"/>
              </a:rPr>
              <a:t>The Americas: </a:t>
            </a:r>
            <a:r>
              <a:rPr lang="en-US" dirty="0" smtClean="0">
                <a:latin typeface="Comic Sans MS" panose="030F0702030302020204" pitchFamily="66" charset="0"/>
              </a:rPr>
              <a:t>USA, Canada, Argentina, Brazil, Mexico, Dominican Republic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Comic Sans MS" panose="030F0702030302020204" pitchFamily="66" charset="0"/>
              </a:rPr>
              <a:t>Europe: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France, UK, Germany, Spain, Italy, Greece, Russia, Poland, Ukraine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Comic Sans MS" panose="030F0702030302020204" pitchFamily="66" charset="0"/>
              </a:rPr>
              <a:t>Africa:</a:t>
            </a:r>
            <a:r>
              <a:rPr lang="en-US" dirty="0" smtClean="0">
                <a:latin typeface="Comic Sans MS" panose="030F0702030302020204" pitchFamily="66" charset="0"/>
              </a:rPr>
              <a:t> Nigeria, Mozambique, Zimbabwe, Egypt, South Africa, Ethiopia, Morocco, Ghana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Comic Sans MS" panose="030F0702030302020204" pitchFamily="66" charset="0"/>
              </a:rPr>
              <a:t>SE/SW Asia: </a:t>
            </a:r>
            <a:r>
              <a:rPr lang="en-US" dirty="0" smtClean="0">
                <a:latin typeface="Comic Sans MS" panose="030F0702030302020204" pitchFamily="66" charset="0"/>
              </a:rPr>
              <a:t>Papua New Guinea, Singapore, Philippines, Vietnam, Indonesia, Thailand, Malaysia, Turkey, Israel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Comic Sans MS" panose="030F0702030302020204" pitchFamily="66" charset="0"/>
              </a:rPr>
              <a:t>East/South Asia: </a:t>
            </a:r>
            <a:r>
              <a:rPr lang="en-US" dirty="0" smtClean="0">
                <a:latin typeface="Comic Sans MS" panose="030F0702030302020204" pitchFamily="66" charset="0"/>
              </a:rPr>
              <a:t>China, India, Japan, South Korea, Taiwan, Bangladesh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4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228600"/>
            <a:ext cx="12114212" cy="10207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omic Sans MS" panose="030F0702030302020204" pitchFamily="66" charset="0"/>
              </a:rPr>
              <a:t>Student Product: PPT/Google Slideshow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Group Collaboration Slides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Main Title Slide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Region relative location in world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Each individual country used location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Transitions (if used)</a:t>
            </a:r>
          </a:p>
          <a:p>
            <a:pPr lvl="1"/>
            <a:endParaRPr lang="en-US" dirty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Individual Slides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Country title slide with brief description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Agricultural land use of the country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Commercial agriculture situation in the country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Agricultural exports</a:t>
            </a:r>
          </a:p>
          <a:p>
            <a:pPr lvl="1"/>
            <a:r>
              <a:rPr lang="en-US" sz="2400" dirty="0" smtClean="0">
                <a:latin typeface="Comic Sans MS" panose="030F0702030302020204" pitchFamily="66" charset="0"/>
              </a:rPr>
              <a:t>The future of the agricultural economy of the country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8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89377">
            <a:off x="-281201" y="504720"/>
            <a:ext cx="9143998" cy="102076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Comic Sans MS" panose="030F0702030302020204" pitchFamily="66" charset="0"/>
              </a:rPr>
              <a:t>Assessment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12" y="2362200"/>
            <a:ext cx="9144000" cy="4267200"/>
          </a:xfrm>
        </p:spPr>
        <p:txBody>
          <a:bodyPr/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Each student will receive a “group” grade based on the quality of the final product   and how well the group worked together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Individual grades will be given for each student’s work on their assigned country</a:t>
            </a:r>
          </a:p>
          <a:p>
            <a:pPr lvl="1"/>
            <a:r>
              <a:rPr lang="en-US" sz="2800" dirty="0" smtClean="0">
                <a:latin typeface="Comic Sans MS" panose="030F0702030302020204" pitchFamily="66" charset="0"/>
              </a:rPr>
              <a:t>Grades in this area will be based on accuracy of work, completeness of work, aesthetics of work, assessment of your country’s future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152400"/>
            <a:ext cx="3390900" cy="395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583</TotalTime>
  <Words>276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Consolas</vt:lpstr>
      <vt:lpstr>Corbel</vt:lpstr>
      <vt:lpstr>Chalkboard 16x9</vt:lpstr>
      <vt:lpstr>Global Commercial Agriculture</vt:lpstr>
      <vt:lpstr>Class research on countries/regions commercial agricultural economies.</vt:lpstr>
      <vt:lpstr>  Commercial Agricultural Regions</vt:lpstr>
      <vt:lpstr>Student Product: PPT/Google Slideshow</vt:lpstr>
      <vt:lpstr>Assessment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David Dudley</dc:creator>
  <cp:lastModifiedBy>David Dudley</cp:lastModifiedBy>
  <cp:revision>11</cp:revision>
  <dcterms:created xsi:type="dcterms:W3CDTF">2016-11-16T01:13:28Z</dcterms:created>
  <dcterms:modified xsi:type="dcterms:W3CDTF">2016-11-16T19:39:46Z</dcterms:modified>
</cp:coreProperties>
</file>