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E8786-4AC9-45CB-9427-6FA2AFC55D72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A1742-A77E-4CD5-9EFE-F2205D36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86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5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3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0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1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9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0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6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6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7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3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6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A9FA6-AE94-47C4-B14A-13FE7AF407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4813-66D3-4BE3-8D9F-4B5558908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4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20607425">
            <a:off x="47139" y="2160113"/>
            <a:ext cx="8970169" cy="2297888"/>
          </a:xfrm>
        </p:spPr>
        <p:txBody>
          <a:bodyPr>
            <a:noAutofit/>
          </a:bodyPr>
          <a:lstStyle/>
          <a:p>
            <a:r>
              <a:rPr lang="en-US" sz="15000" b="1" dirty="0" smtClean="0"/>
              <a:t>FASCISMO</a:t>
            </a:r>
            <a:endParaRPr lang="en-US" sz="150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Fascism Doctrine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1"/>
            <a:r>
              <a:rPr lang="en-US" sz="4800" dirty="0" smtClean="0"/>
              <a:t>Strongly </a:t>
            </a:r>
            <a:r>
              <a:rPr lang="en-US" sz="4800" dirty="0" smtClean="0"/>
              <a:t>nationalistic</a:t>
            </a:r>
          </a:p>
          <a:p>
            <a:pPr lvl="1"/>
            <a:r>
              <a:rPr lang="en-US" sz="4800" dirty="0" smtClean="0"/>
              <a:t>Militaristic</a:t>
            </a:r>
          </a:p>
          <a:p>
            <a:pPr lvl="1"/>
            <a:r>
              <a:rPr lang="en-US" sz="4800" dirty="0" smtClean="0"/>
              <a:t>Dictatorship/totalitarianism-censorship and force</a:t>
            </a:r>
          </a:p>
          <a:p>
            <a:pPr lvl="1"/>
            <a:r>
              <a:rPr lang="en-US" sz="4800" dirty="0" smtClean="0"/>
              <a:t>Opposed to communism</a:t>
            </a:r>
          </a:p>
          <a:p>
            <a:pPr lvl="1"/>
            <a:r>
              <a:rPr lang="en-US" sz="4800" dirty="0" smtClean="0"/>
              <a:t>Opposed to democracy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275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Fascism</a:t>
            </a:r>
            <a:endParaRPr lang="en-US" sz="9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u="sng" dirty="0" smtClean="0"/>
              <a:t>Fascism</a:t>
            </a:r>
            <a:endParaRPr lang="en-US" sz="44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Appeals to upper and middle classes</a:t>
            </a:r>
          </a:p>
          <a:p>
            <a:r>
              <a:rPr lang="en-US" sz="3200" dirty="0" smtClean="0"/>
              <a:t>Preserve existing social classes</a:t>
            </a:r>
          </a:p>
          <a:p>
            <a:r>
              <a:rPr lang="en-US" sz="3200" dirty="0" smtClean="0"/>
              <a:t>Private property ownership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u="sng" dirty="0" smtClean="0"/>
              <a:t>Communism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Appeals to working classes</a:t>
            </a:r>
          </a:p>
          <a:p>
            <a:r>
              <a:rPr lang="en-US" sz="3200" dirty="0" smtClean="0"/>
              <a:t>Society without social class</a:t>
            </a:r>
          </a:p>
          <a:p>
            <a:r>
              <a:rPr lang="en-US" sz="3200" dirty="0" smtClean="0"/>
              <a:t>Property shared communally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12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Fascism in Italy</a:t>
            </a:r>
            <a:endParaRPr lang="en-US" sz="9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 smtClean="0"/>
              <a:t>Benito Mussolini</a:t>
            </a:r>
          </a:p>
          <a:p>
            <a:pPr lvl="1"/>
            <a:r>
              <a:rPr lang="en-US" sz="4800" dirty="0" smtClean="0"/>
              <a:t>Socialist </a:t>
            </a:r>
            <a:r>
              <a:rPr lang="en-US" sz="4800" dirty="0" smtClean="0"/>
              <a:t>newspaper-</a:t>
            </a:r>
            <a:r>
              <a:rPr lang="en-US" sz="4800" i="1" dirty="0" smtClean="0"/>
              <a:t>Avanti</a:t>
            </a:r>
            <a:endParaRPr lang="en-US" sz="4800" dirty="0" smtClean="0"/>
          </a:p>
          <a:p>
            <a:pPr lvl="1"/>
            <a:r>
              <a:rPr lang="en-US" sz="4800" dirty="0" smtClean="0"/>
              <a:t>Organized own political </a:t>
            </a:r>
            <a:r>
              <a:rPr lang="en-US" sz="4800" dirty="0" smtClean="0"/>
              <a:t>party Fascist Party in 1919</a:t>
            </a:r>
            <a:endParaRPr lang="en-US" sz="4800" dirty="0" smtClean="0"/>
          </a:p>
          <a:p>
            <a:pPr lvl="1"/>
            <a:r>
              <a:rPr lang="en-US" sz="4800" dirty="0" smtClean="0"/>
              <a:t>First followers were discontented nationalists and returning soldiers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0621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Fascism in Italy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Autofit/>
          </a:bodyPr>
          <a:lstStyle/>
          <a:p>
            <a:r>
              <a:rPr lang="en-US" sz="4400" dirty="0" smtClean="0"/>
              <a:t>Anticommunist ideals attract wealthy landowners, business-class, large manufacturers, unemployed, lower middle-class hurt by inflation</a:t>
            </a:r>
          </a:p>
          <a:p>
            <a:r>
              <a:rPr lang="en-US" sz="4400" dirty="0" smtClean="0"/>
              <a:t>Protection of private property </a:t>
            </a:r>
          </a:p>
          <a:p>
            <a:r>
              <a:rPr lang="en-US" sz="4400" dirty="0" smtClean="0"/>
              <a:t>Cooperation of labor and </a:t>
            </a:r>
            <a:r>
              <a:rPr lang="en-US" sz="4400" dirty="0" err="1" smtClean="0"/>
              <a:t>mgt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402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Fascism in Italy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Violent campaign against </a:t>
            </a:r>
            <a:r>
              <a:rPr lang="en-US" sz="4800" dirty="0" smtClean="0"/>
              <a:t>opponents carried out</a:t>
            </a:r>
            <a:endParaRPr lang="en-US" sz="4800" dirty="0" smtClean="0"/>
          </a:p>
          <a:p>
            <a:r>
              <a:rPr lang="en-US" sz="4800" dirty="0" smtClean="0"/>
              <a:t>Mussolini organized Black </a:t>
            </a:r>
            <a:r>
              <a:rPr lang="en-US" sz="4800" dirty="0" smtClean="0"/>
              <a:t>Shirts</a:t>
            </a:r>
          </a:p>
          <a:p>
            <a:r>
              <a:rPr lang="en-US" sz="4800" dirty="0" smtClean="0"/>
              <a:t>Mussolini appointed </a:t>
            </a:r>
            <a:r>
              <a:rPr lang="en-US" sz="4800" dirty="0" smtClean="0"/>
              <a:t>PM 1922</a:t>
            </a:r>
            <a:endParaRPr lang="en-US" sz="4800" dirty="0" smtClean="0"/>
          </a:p>
          <a:p>
            <a:r>
              <a:rPr lang="en-US" sz="4800" dirty="0" smtClean="0"/>
              <a:t>Brings fascists into </a:t>
            </a:r>
            <a:r>
              <a:rPr lang="en-US" sz="4800" dirty="0" err="1" smtClean="0"/>
              <a:t>gov’t</a:t>
            </a:r>
            <a:endParaRPr lang="en-US" sz="4800" dirty="0" smtClean="0"/>
          </a:p>
          <a:p>
            <a:r>
              <a:rPr lang="en-US" sz="4800" dirty="0" smtClean="0"/>
              <a:t>Changes election laws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539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Il </a:t>
            </a:r>
            <a:r>
              <a:rPr lang="en-US" sz="9600" b="1" dirty="0" smtClean="0"/>
              <a:t>Duce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Mussolini wins </a:t>
            </a:r>
            <a:r>
              <a:rPr lang="en-US" sz="4800" dirty="0" smtClean="0"/>
              <a:t>election of </a:t>
            </a:r>
            <a:r>
              <a:rPr lang="en-US" sz="4800" dirty="0" smtClean="0"/>
              <a:t>1924-made </a:t>
            </a:r>
            <a:r>
              <a:rPr lang="en-US" sz="4800" dirty="0" smtClean="0"/>
              <a:t>head of gov’t, king </a:t>
            </a:r>
            <a:r>
              <a:rPr lang="en-US" sz="4800" dirty="0" smtClean="0"/>
              <a:t>stays</a:t>
            </a:r>
            <a:endParaRPr lang="en-US" sz="4800" dirty="0" smtClean="0"/>
          </a:p>
          <a:p>
            <a:r>
              <a:rPr lang="en-US" sz="4800" dirty="0" smtClean="0"/>
              <a:t>Dictatorship </a:t>
            </a:r>
            <a:r>
              <a:rPr lang="en-US" sz="4800" dirty="0" smtClean="0"/>
              <a:t>begins 1925</a:t>
            </a:r>
            <a:endParaRPr lang="en-US" sz="4800" dirty="0" smtClean="0"/>
          </a:p>
          <a:p>
            <a:r>
              <a:rPr lang="en-US" sz="4800" dirty="0" smtClean="0"/>
              <a:t>Disbands </a:t>
            </a:r>
            <a:r>
              <a:rPr lang="en-US" sz="4800" dirty="0" smtClean="0"/>
              <a:t>opposition parties</a:t>
            </a:r>
            <a:endParaRPr lang="en-US" sz="4800" dirty="0" smtClean="0"/>
          </a:p>
          <a:p>
            <a:r>
              <a:rPr lang="en-US" sz="4800" dirty="0" smtClean="0"/>
              <a:t>Freedoms suspended</a:t>
            </a:r>
          </a:p>
          <a:p>
            <a:r>
              <a:rPr lang="en-US" sz="4800" dirty="0" smtClean="0"/>
              <a:t>Police state-secret police, spying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27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Fascism in Italy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Corporatist state</a:t>
            </a:r>
          </a:p>
          <a:p>
            <a:r>
              <a:rPr lang="en-US" sz="4400" dirty="0" smtClean="0"/>
              <a:t>Based on economic representation</a:t>
            </a:r>
          </a:p>
          <a:p>
            <a:r>
              <a:rPr lang="en-US" sz="4400" dirty="0" smtClean="0"/>
              <a:t>Representatives of </a:t>
            </a:r>
            <a:r>
              <a:rPr lang="en-US" sz="4400" dirty="0" err="1" smtClean="0"/>
              <a:t>gov’t</a:t>
            </a:r>
            <a:r>
              <a:rPr lang="en-US" sz="4400" dirty="0" smtClean="0"/>
              <a:t> establish wages, prices, working conditions</a:t>
            </a:r>
          </a:p>
          <a:p>
            <a:r>
              <a:rPr lang="en-US" sz="4400" dirty="0" smtClean="0"/>
              <a:t>Labor unions/business leaders submit to </a:t>
            </a:r>
            <a:r>
              <a:rPr lang="en-US" sz="4400" dirty="0" err="1" smtClean="0"/>
              <a:t>gov’t</a:t>
            </a:r>
            <a:r>
              <a:rPr lang="en-US" sz="4400" dirty="0" smtClean="0"/>
              <a:t> representation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27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FASCISMO</vt:lpstr>
      <vt:lpstr>Fascism Doctrine</vt:lpstr>
      <vt:lpstr>Fascism</vt:lpstr>
      <vt:lpstr>Fascism in Italy</vt:lpstr>
      <vt:lpstr>Fascism in Italy</vt:lpstr>
      <vt:lpstr>Fascism in Italy</vt:lpstr>
      <vt:lpstr>Il Duce</vt:lpstr>
      <vt:lpstr>Fascism in Italy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FASCISM</dc:title>
  <dc:creator>gilmore</dc:creator>
  <cp:lastModifiedBy>gilmore</cp:lastModifiedBy>
  <cp:revision>5</cp:revision>
  <cp:lastPrinted>2015-05-13T18:15:17Z</cp:lastPrinted>
  <dcterms:created xsi:type="dcterms:W3CDTF">2015-05-12T19:11:27Z</dcterms:created>
  <dcterms:modified xsi:type="dcterms:W3CDTF">2015-05-13T18:17:12Z</dcterms:modified>
</cp:coreProperties>
</file>