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8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1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5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95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6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7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3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2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0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1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47D2-67E9-4F8C-A195-691237E8022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AA97D-C52D-4531-8464-BB4F4FEBF9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45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b="1" dirty="0" smtClean="0">
                <a:solidFill>
                  <a:srgbClr val="FF0000"/>
                </a:solidFill>
              </a:rPr>
              <a:t>EVERYONE PLAYS</a:t>
            </a:r>
            <a:endParaRPr lang="en-US" sz="10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4343400"/>
            <a:ext cx="8610600" cy="12954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All of Europe Gets in the War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8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/>
              <a:t>Abbreviations Used</a:t>
            </a:r>
            <a:endParaRPr lang="en-US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A-H is Austria-Hungary</a:t>
            </a:r>
          </a:p>
          <a:p>
            <a:r>
              <a:rPr lang="en-US" dirty="0" smtClean="0"/>
              <a:t>R. is Russia</a:t>
            </a:r>
          </a:p>
          <a:p>
            <a:r>
              <a:rPr lang="en-US" dirty="0" smtClean="0"/>
              <a:t>G. is Germany</a:t>
            </a:r>
          </a:p>
          <a:p>
            <a:r>
              <a:rPr lang="en-US" dirty="0" smtClean="0"/>
              <a:t>Fr. is France</a:t>
            </a:r>
          </a:p>
          <a:p>
            <a:r>
              <a:rPr lang="en-US" dirty="0" smtClean="0"/>
              <a:t>GB is Great Britain</a:t>
            </a:r>
          </a:p>
          <a:p>
            <a:r>
              <a:rPr lang="en-US" dirty="0" smtClean="0"/>
              <a:t>RR is railroad</a:t>
            </a:r>
          </a:p>
          <a:p>
            <a:r>
              <a:rPr lang="en-US" dirty="0" smtClean="0"/>
              <a:t>S. is Serbia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3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Mobilization of Europe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 supports S; moves troops to    A-H and G borders</a:t>
            </a:r>
          </a:p>
          <a:p>
            <a:r>
              <a:rPr lang="en-US" sz="4400" dirty="0" smtClean="0"/>
              <a:t>G demands R retreat; R ignores;  G declares war on R Aug 1914</a:t>
            </a:r>
          </a:p>
          <a:p>
            <a:r>
              <a:rPr lang="en-US" sz="4400" dirty="0" smtClean="0"/>
              <a:t>G believes F will side with R;        G declares war on F Aug 1914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2197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Mobilization of Europe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Belgium guaranteed neutrality since 1839; strategic location</a:t>
            </a:r>
          </a:p>
          <a:p>
            <a:r>
              <a:rPr lang="en-US" sz="4400" dirty="0" smtClean="0"/>
              <a:t>GB insists G honors treaty;           G crosses Belgium border</a:t>
            </a:r>
          </a:p>
          <a:p>
            <a:r>
              <a:rPr lang="en-US" sz="4400" dirty="0" smtClean="0"/>
              <a:t>GB declares war on G Aug 1914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6150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War Expands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Japan enters war on side of GB/F</a:t>
            </a:r>
          </a:p>
          <a:p>
            <a:pPr lvl="1"/>
            <a:r>
              <a:rPr lang="en-US" sz="4000" dirty="0" smtClean="0"/>
              <a:t>Wants G possessions in China/Pacific</a:t>
            </a:r>
          </a:p>
          <a:p>
            <a:r>
              <a:rPr lang="en-US" sz="4400" dirty="0" smtClean="0"/>
              <a:t>Italy enters war 1915 on side of GB/F after secret negotiations (expects  G/A-H defeat)</a:t>
            </a:r>
          </a:p>
          <a:p>
            <a:r>
              <a:rPr lang="en-US" sz="4400" dirty="0" smtClean="0"/>
              <a:t>Ottoman Empire enters war on side on G/A-H; controls Dardanelles-keeps R fleet in Black Sea 1914</a:t>
            </a:r>
          </a:p>
          <a:p>
            <a:r>
              <a:rPr lang="en-US" sz="4400" dirty="0" smtClean="0"/>
              <a:t>Bulgaria enters war 1915 on side of G (rival of Serbia)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5278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WWI “Who’s </a:t>
            </a:r>
            <a:r>
              <a:rPr lang="en-US" sz="5400" b="1" dirty="0" err="1" smtClean="0">
                <a:solidFill>
                  <a:srgbClr val="C00000"/>
                </a:solidFill>
              </a:rPr>
              <a:t>Fight’n</a:t>
            </a:r>
            <a:r>
              <a:rPr lang="en-US" sz="5400" b="1" dirty="0" smtClean="0">
                <a:solidFill>
                  <a:srgbClr val="C00000"/>
                </a:solidFill>
              </a:rPr>
              <a:t>’ Who” 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>
            <a:normAutofit/>
          </a:bodyPr>
          <a:lstStyle/>
          <a:p>
            <a:r>
              <a:rPr lang="en-US" sz="4400" b="1" i="1" dirty="0" smtClean="0"/>
              <a:t>Triple Entente</a:t>
            </a:r>
          </a:p>
          <a:p>
            <a:pPr lvl="1"/>
            <a:r>
              <a:rPr lang="en-US" sz="4000" dirty="0" smtClean="0"/>
              <a:t>Great Britain</a:t>
            </a:r>
          </a:p>
          <a:p>
            <a:pPr lvl="1"/>
            <a:r>
              <a:rPr lang="en-US" sz="4000" dirty="0" smtClean="0"/>
              <a:t>France</a:t>
            </a:r>
          </a:p>
          <a:p>
            <a:pPr lvl="1"/>
            <a:r>
              <a:rPr lang="en-US" sz="4000" dirty="0" smtClean="0"/>
              <a:t>Russia</a:t>
            </a:r>
          </a:p>
          <a:p>
            <a:pPr lvl="1"/>
            <a:r>
              <a:rPr lang="en-US" sz="4000" i="1" dirty="0" smtClean="0"/>
              <a:t>Italy</a:t>
            </a:r>
          </a:p>
          <a:p>
            <a:pPr lvl="1"/>
            <a:r>
              <a:rPr lang="en-US" sz="4000" dirty="0" smtClean="0"/>
              <a:t>Serbia</a:t>
            </a:r>
          </a:p>
          <a:p>
            <a:pPr lvl="1"/>
            <a:r>
              <a:rPr lang="en-US" sz="4000" dirty="0" smtClean="0"/>
              <a:t>Japan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5257800"/>
          </a:xfrm>
        </p:spPr>
        <p:txBody>
          <a:bodyPr>
            <a:normAutofit/>
          </a:bodyPr>
          <a:lstStyle/>
          <a:p>
            <a:r>
              <a:rPr lang="en-US" sz="4400" b="1" i="1" dirty="0" smtClean="0"/>
              <a:t>Triple </a:t>
            </a:r>
            <a:r>
              <a:rPr lang="en-US" sz="4400" b="1" i="1" dirty="0" smtClean="0"/>
              <a:t>Alliance </a:t>
            </a:r>
            <a:r>
              <a:rPr lang="en-US" sz="3200" b="1" i="1" dirty="0" smtClean="0"/>
              <a:t>(aka Central Powers)</a:t>
            </a:r>
            <a:endParaRPr lang="en-US" sz="4400" b="1" i="1" dirty="0" smtClean="0"/>
          </a:p>
          <a:p>
            <a:pPr lvl="1"/>
            <a:r>
              <a:rPr lang="en-US" sz="4000" dirty="0" smtClean="0"/>
              <a:t>Germany</a:t>
            </a:r>
          </a:p>
          <a:p>
            <a:pPr lvl="1"/>
            <a:r>
              <a:rPr lang="en-US" sz="4000" dirty="0" smtClean="0"/>
              <a:t>Austria-Hungary</a:t>
            </a:r>
          </a:p>
          <a:p>
            <a:pPr lvl="1"/>
            <a:r>
              <a:rPr lang="en-US" sz="4000" dirty="0" smtClean="0"/>
              <a:t>Ottoman Empire</a:t>
            </a:r>
          </a:p>
          <a:p>
            <a:pPr lvl="1"/>
            <a:r>
              <a:rPr lang="en-US" sz="4000" dirty="0" smtClean="0"/>
              <a:t>Bulgaria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321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Vocabulary/People/Events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4102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Nationalism</a:t>
            </a:r>
          </a:p>
          <a:p>
            <a:r>
              <a:rPr lang="en-US" sz="4000" dirty="0" smtClean="0"/>
              <a:t>Imperialism</a:t>
            </a:r>
          </a:p>
          <a:p>
            <a:r>
              <a:rPr lang="en-US" sz="4000" dirty="0" smtClean="0"/>
              <a:t>Militarism</a:t>
            </a:r>
          </a:p>
          <a:p>
            <a:r>
              <a:rPr lang="en-US" sz="4000" dirty="0" smtClean="0"/>
              <a:t>Alliance</a:t>
            </a:r>
          </a:p>
          <a:p>
            <a:r>
              <a:rPr lang="en-US" sz="4000" dirty="0" smtClean="0"/>
              <a:t>Three Emperors’ League</a:t>
            </a:r>
          </a:p>
          <a:p>
            <a:r>
              <a:rPr lang="en-US" sz="4000" dirty="0" smtClean="0"/>
              <a:t>Triple Entente</a:t>
            </a:r>
          </a:p>
          <a:p>
            <a:r>
              <a:rPr lang="en-US" sz="4000" dirty="0" smtClean="0"/>
              <a:t>Triple Alliance</a:t>
            </a:r>
            <a:endParaRPr lang="en-US" sz="44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95800" cy="53340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Pan-Slavism</a:t>
            </a:r>
          </a:p>
          <a:p>
            <a:r>
              <a:rPr lang="en-US" sz="4000" dirty="0" smtClean="0"/>
              <a:t>Ultimatum</a:t>
            </a:r>
          </a:p>
          <a:p>
            <a:r>
              <a:rPr lang="en-US" sz="4000" dirty="0" smtClean="0"/>
              <a:t>Sphere of Influence</a:t>
            </a:r>
          </a:p>
          <a:p>
            <a:r>
              <a:rPr lang="en-US" sz="4000" dirty="0" smtClean="0"/>
              <a:t>Francis Ferdinand</a:t>
            </a:r>
          </a:p>
          <a:p>
            <a:r>
              <a:rPr lang="en-US" sz="4000" dirty="0" smtClean="0"/>
              <a:t>Balkan “Powder Keg”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39789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222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EVERYONE PLAYS</vt:lpstr>
      <vt:lpstr>Abbreviations Used</vt:lpstr>
      <vt:lpstr>Mobilization of Europe</vt:lpstr>
      <vt:lpstr>Mobilization of Europe</vt:lpstr>
      <vt:lpstr>War Expands</vt:lpstr>
      <vt:lpstr>WWI “Who’s Fight’n’ Who” </vt:lpstr>
      <vt:lpstr>Vocabulary/People/Events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Mobilization of Europe</dc:title>
  <dc:creator>gilmore</dc:creator>
  <cp:lastModifiedBy>gilmore</cp:lastModifiedBy>
  <cp:revision>3</cp:revision>
  <dcterms:created xsi:type="dcterms:W3CDTF">2015-04-14T17:17:30Z</dcterms:created>
  <dcterms:modified xsi:type="dcterms:W3CDTF">2015-04-15T11:04:46Z</dcterms:modified>
</cp:coreProperties>
</file>