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2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1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7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0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5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5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4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3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5AAC1-8568-4468-9EF1-F41E307E7B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3C45-020A-4D6B-8E20-A2BBA65F6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9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2500" b="1" dirty="0" smtClean="0">
                <a:solidFill>
                  <a:srgbClr val="002060"/>
                </a:solidFill>
              </a:rPr>
              <a:t>Columbian Exchange</a:t>
            </a:r>
            <a:endParaRPr lang="en-US" sz="125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Columbian Exchange</a:t>
            </a:r>
            <a:endParaRPr lang="en-US" sz="6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751" y="1828800"/>
            <a:ext cx="6205928" cy="4114800"/>
          </a:xfrm>
        </p:spPr>
      </p:pic>
    </p:spTree>
    <p:extLst>
      <p:ext uri="{BB962C8B-B14F-4D97-AF65-F5344CB8AC3E}">
        <p14:creationId xmlns:p14="http://schemas.microsoft.com/office/powerpoint/2010/main" val="7605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Columbian Exchange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Widespread exchange of animals, plants, culture, human populations (including slaves), communicable disease, technology and ideas between the American and Afro-Eurasian hemispheres following the voyage to the Americas by Christopher Columbus</a:t>
            </a:r>
          </a:p>
          <a:p>
            <a:r>
              <a:rPr lang="en-US" dirty="0" smtClean="0"/>
              <a:t>The term was coined in 1972 by Alfred W. Crosby, a historian at the University of Texas, in his work of environmental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Columbian Exchange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between the two areas circulated a wide variety of new crops and livestock which supported increases in population in both hemispheres</a:t>
            </a:r>
          </a:p>
          <a:p>
            <a:r>
              <a:rPr lang="en-US" dirty="0" smtClean="0"/>
              <a:t>European exploration of tropical areas was aided by the New World discovery of quinine, the first effective treatment for malaria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Columbian Exchange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Explorers returned to Europe with maize, potatoes, and tomatoes, which became very important crops in Europe by the 18th century</a:t>
            </a:r>
          </a:p>
          <a:p>
            <a:r>
              <a:rPr lang="en-US" dirty="0" smtClean="0"/>
              <a:t>Europeans introduced manioc and peanut to tropical Asia/West Africa, where they flourished and supported growth in populations</a:t>
            </a:r>
          </a:p>
          <a:p>
            <a:r>
              <a:rPr lang="en-US" dirty="0" smtClean="0"/>
              <a:t>One of the first European exports, the horse, changed the lives of many Native American tribes on the mountains, allowing them to shift to a nomadic lifestyle based on hunting bison on horseback</a:t>
            </a:r>
          </a:p>
          <a:p>
            <a:r>
              <a:rPr lang="en-US" dirty="0" smtClean="0"/>
              <a:t>Portuguese introduced chili/paprika from South America to India-today it is an integral part of Indian cuisine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Columbian Exchange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"Old World" diseases had a devastating impact on Native American populations because they had no natural immunity to the new diseases</a:t>
            </a:r>
          </a:p>
          <a:p>
            <a:r>
              <a:rPr lang="en-US" dirty="0" smtClean="0"/>
              <a:t>Smallpox epidemics are believed to have resulted in the largest death tolls among Native </a:t>
            </a:r>
            <a:r>
              <a:rPr lang="en-US" dirty="0" smtClean="0"/>
              <a:t>Americans (</a:t>
            </a:r>
            <a:r>
              <a:rPr lang="en-US" dirty="0" smtClean="0"/>
              <a:t>far exceeding the loss of life due to the Black Death)</a:t>
            </a:r>
          </a:p>
          <a:p>
            <a:r>
              <a:rPr lang="en-US" dirty="0" smtClean="0"/>
              <a:t>It is estimated that 80–95% of the Native American population died in these epidemics within the first 100–150 years following 1492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Columbian Exchange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Old World to New World</a:t>
            </a:r>
          </a:p>
          <a:p>
            <a:pPr lvl="1"/>
            <a:r>
              <a:rPr lang="en-US" dirty="0" smtClean="0"/>
              <a:t>Cat</a:t>
            </a:r>
          </a:p>
          <a:p>
            <a:pPr lvl="1"/>
            <a:r>
              <a:rPr lang="en-US" dirty="0" smtClean="0"/>
              <a:t>Chicken</a:t>
            </a:r>
          </a:p>
          <a:p>
            <a:pPr lvl="1"/>
            <a:r>
              <a:rPr lang="en-US" dirty="0" smtClean="0"/>
              <a:t>Cow</a:t>
            </a:r>
          </a:p>
          <a:p>
            <a:pPr lvl="1"/>
            <a:r>
              <a:rPr lang="en-US" dirty="0" smtClean="0"/>
              <a:t>Horse</a:t>
            </a:r>
          </a:p>
          <a:p>
            <a:pPr lvl="1"/>
            <a:r>
              <a:rPr lang="en-US" dirty="0" smtClean="0"/>
              <a:t>Pig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ice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ugarcane</a:t>
            </a:r>
          </a:p>
          <a:p>
            <a:pPr lvl="1"/>
            <a:r>
              <a:rPr lang="en-US" dirty="0" smtClean="0"/>
              <a:t>Wheat (Midwest US)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New World to Old World</a:t>
            </a:r>
          </a:p>
          <a:p>
            <a:pPr lvl="1"/>
            <a:r>
              <a:rPr lang="en-US" dirty="0" smtClean="0"/>
              <a:t>Alpaca</a:t>
            </a:r>
          </a:p>
          <a:p>
            <a:pPr lvl="1"/>
            <a:r>
              <a:rPr lang="en-US" dirty="0" smtClean="0"/>
              <a:t>Llama</a:t>
            </a:r>
          </a:p>
          <a:p>
            <a:pPr lvl="1"/>
            <a:r>
              <a:rPr lang="en-US" dirty="0" smtClean="0"/>
              <a:t>Beans</a:t>
            </a:r>
          </a:p>
          <a:p>
            <a:pPr lvl="1"/>
            <a:r>
              <a:rPr lang="en-US" dirty="0" smtClean="0"/>
              <a:t>Chili peppers (India/China)</a:t>
            </a:r>
          </a:p>
          <a:p>
            <a:pPr lvl="1"/>
            <a:r>
              <a:rPr lang="en-US" dirty="0" smtClean="0"/>
              <a:t>Cocoa (Switzerland)</a:t>
            </a:r>
          </a:p>
          <a:p>
            <a:pPr lvl="1"/>
            <a:r>
              <a:rPr lang="en-US" dirty="0" smtClean="0"/>
              <a:t>Cotton</a:t>
            </a:r>
          </a:p>
          <a:p>
            <a:pPr lvl="1"/>
            <a:r>
              <a:rPr lang="en-US" dirty="0" smtClean="0"/>
              <a:t>Maize</a:t>
            </a:r>
          </a:p>
          <a:p>
            <a:pPr lvl="1"/>
            <a:r>
              <a:rPr lang="en-US" dirty="0" smtClean="0"/>
              <a:t>Manioc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Columbian Exchange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Old World to New World</a:t>
            </a:r>
          </a:p>
          <a:p>
            <a:pPr lvl="1"/>
            <a:r>
              <a:rPr lang="en-US" dirty="0" smtClean="0"/>
              <a:t>Banana</a:t>
            </a:r>
          </a:p>
          <a:p>
            <a:pPr lvl="1"/>
            <a:r>
              <a:rPr lang="en-US" dirty="0" smtClean="0"/>
              <a:t>Black pepper</a:t>
            </a:r>
          </a:p>
          <a:p>
            <a:pPr lvl="1"/>
            <a:r>
              <a:rPr lang="en-US" dirty="0" smtClean="0"/>
              <a:t>Carrot</a:t>
            </a:r>
          </a:p>
          <a:p>
            <a:pPr lvl="1"/>
            <a:r>
              <a:rPr lang="en-US" dirty="0" smtClean="0"/>
              <a:t>Coffee</a:t>
            </a:r>
          </a:p>
          <a:p>
            <a:pPr lvl="1"/>
            <a:r>
              <a:rPr lang="en-US" dirty="0" smtClean="0"/>
              <a:t>Hemp (Kentucky)</a:t>
            </a:r>
          </a:p>
          <a:p>
            <a:pPr lvl="1"/>
            <a:r>
              <a:rPr lang="en-US" dirty="0" smtClean="0"/>
              <a:t>Peach (Georgia)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New World to Old World</a:t>
            </a:r>
          </a:p>
          <a:p>
            <a:pPr lvl="1"/>
            <a:r>
              <a:rPr lang="en-US" dirty="0" smtClean="0"/>
              <a:t>Peanut</a:t>
            </a:r>
          </a:p>
          <a:p>
            <a:pPr lvl="1"/>
            <a:r>
              <a:rPr lang="en-US" dirty="0" smtClean="0"/>
              <a:t>Potato (Ireland)</a:t>
            </a:r>
          </a:p>
          <a:p>
            <a:pPr lvl="1"/>
            <a:r>
              <a:rPr lang="en-US" dirty="0" smtClean="0"/>
              <a:t>Sweet potato</a:t>
            </a:r>
          </a:p>
          <a:p>
            <a:pPr lvl="1"/>
            <a:r>
              <a:rPr lang="en-US" dirty="0" smtClean="0"/>
              <a:t>Tobacco (all of Europe)</a:t>
            </a:r>
          </a:p>
          <a:p>
            <a:pPr lvl="1"/>
            <a:r>
              <a:rPr lang="en-US" dirty="0" smtClean="0"/>
              <a:t>Tomato (Italy)</a:t>
            </a:r>
          </a:p>
          <a:p>
            <a:pPr lvl="1"/>
            <a:r>
              <a:rPr lang="en-US" dirty="0" smtClean="0"/>
              <a:t>Gold</a:t>
            </a:r>
          </a:p>
          <a:p>
            <a:pPr lvl="1"/>
            <a:r>
              <a:rPr lang="en-US" smtClean="0"/>
              <a:t>Silver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44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366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Columbian Exchange</vt:lpstr>
      <vt:lpstr>Columbian Exchange</vt:lpstr>
      <vt:lpstr>Columbian Exchange</vt:lpstr>
      <vt:lpstr>Columbian Exchange</vt:lpstr>
      <vt:lpstr>Columbian Exchange</vt:lpstr>
      <vt:lpstr>Columbian Exchange</vt:lpstr>
      <vt:lpstr>Columbian Exchange</vt:lpstr>
      <vt:lpstr>Columbian Exchange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Columbian Exchange</dc:title>
  <dc:creator>gilmore</dc:creator>
  <cp:lastModifiedBy>gilmore</cp:lastModifiedBy>
  <cp:revision>8</cp:revision>
  <dcterms:created xsi:type="dcterms:W3CDTF">2013-10-29T13:43:53Z</dcterms:created>
  <dcterms:modified xsi:type="dcterms:W3CDTF">2014-11-18T11:51:13Z</dcterms:modified>
</cp:coreProperties>
</file>