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5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47C7-8D99-4C8D-9898-0360C4A6492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64D5-C0E9-4D65-99BB-62EC44150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2441575"/>
          </a:xfrm>
        </p:spPr>
        <p:txBody>
          <a:bodyPr>
            <a:noAutofit/>
          </a:bodyPr>
          <a:lstStyle/>
          <a:p>
            <a:r>
              <a:rPr lang="ja-JP" altLang="en-US" sz="11000" b="1" dirty="0" smtClean="0"/>
              <a:t>動亂在中國</a:t>
            </a:r>
            <a:endParaRPr lang="en-US" sz="11000" b="1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6200" b="1" dirty="0" smtClean="0"/>
              <a:t>Peoples’ Republic of China</a:t>
            </a:r>
            <a:endParaRPr lang="en-US" sz="6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Mao is leader of the communist country, Peoples’ Republic of China, until his death in 1976</a:t>
            </a:r>
          </a:p>
          <a:p>
            <a:r>
              <a:rPr lang="en-US" sz="4400" dirty="0" smtClean="0"/>
              <a:t>During this time, Chiang remains the leader of the Republic of China on Taiwan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3165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/>
              <a:t>(</a:t>
            </a:r>
            <a:r>
              <a:rPr lang="zh-TW" altLang="en-US" sz="5400" b="1" dirty="0" smtClean="0"/>
              <a:t>名</a:t>
            </a:r>
            <a:r>
              <a:rPr lang="en-US" altLang="zh-TW" sz="5400" b="1" dirty="0" smtClean="0"/>
              <a:t>) </a:t>
            </a:r>
            <a:r>
              <a:rPr lang="zh-TW" altLang="en-US" sz="5400" b="1" dirty="0" smtClean="0"/>
              <a:t>辭彙</a:t>
            </a:r>
            <a:r>
              <a:rPr lang="en-US" altLang="zh-TW" sz="5400" b="1" dirty="0" smtClean="0"/>
              <a:t>, </a:t>
            </a:r>
            <a:r>
              <a:rPr lang="zh-TW" altLang="en-US" sz="5400" b="1" dirty="0" smtClean="0"/>
              <a:t>詞表</a:t>
            </a:r>
            <a:r>
              <a:rPr lang="en-US" altLang="zh-TW" sz="5400" b="1" dirty="0" smtClean="0"/>
              <a:t>, </a:t>
            </a:r>
            <a:r>
              <a:rPr lang="zh-TW" altLang="en-US" sz="5400" b="1" dirty="0" smtClean="0"/>
              <a:t>辭彙量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Open Door Policy</a:t>
            </a:r>
          </a:p>
          <a:p>
            <a:r>
              <a:rPr lang="en-US" sz="4400" dirty="0" smtClean="0"/>
              <a:t>Boxer Rebellion</a:t>
            </a:r>
          </a:p>
          <a:p>
            <a:r>
              <a:rPr lang="en-US" sz="4400" dirty="0" smtClean="0"/>
              <a:t>Kuomintang</a:t>
            </a:r>
          </a:p>
          <a:p>
            <a:r>
              <a:rPr lang="en-US" sz="4400" dirty="0" smtClean="0"/>
              <a:t>Long March</a:t>
            </a:r>
          </a:p>
          <a:p>
            <a:endParaRPr lang="en-US" sz="4400" dirty="0" smtClean="0"/>
          </a:p>
          <a:p>
            <a:r>
              <a:rPr lang="ja-JP" altLang="en-US" sz="4400" smtClean="0"/>
              <a:t>戴維達德利 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ja-JP" altLang="en-US" sz="6600" b="1" dirty="0"/>
              <a:t>帝国主义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“Spheres of Influence” </a:t>
            </a:r>
            <a:r>
              <a:rPr lang="en-US" sz="4400" dirty="0" smtClean="0"/>
              <a:t>(GB, FR, GM, </a:t>
            </a:r>
            <a:r>
              <a:rPr lang="en-US" sz="4400" dirty="0" smtClean="0"/>
              <a:t>Jap, </a:t>
            </a:r>
            <a:r>
              <a:rPr lang="en-US" sz="4400" dirty="0" smtClean="0"/>
              <a:t>Russia; beginning around 1842)</a:t>
            </a:r>
            <a:endParaRPr lang="en-US" sz="4400" dirty="0" smtClean="0"/>
          </a:p>
          <a:p>
            <a:r>
              <a:rPr lang="en-US" sz="4400" dirty="0" smtClean="0"/>
              <a:t>US proposes “Open Door Policy</a:t>
            </a:r>
            <a:r>
              <a:rPr lang="en-US" sz="4400" dirty="0" smtClean="0"/>
              <a:t>” 1899</a:t>
            </a:r>
            <a:endParaRPr lang="en-US" sz="4400" dirty="0" smtClean="0"/>
          </a:p>
          <a:p>
            <a:r>
              <a:rPr lang="en-US" sz="4400" dirty="0" smtClean="0"/>
              <a:t>Boxer </a:t>
            </a:r>
            <a:r>
              <a:rPr lang="en-US" sz="4400" dirty="0" smtClean="0"/>
              <a:t>Rebellion (1900)-Society </a:t>
            </a:r>
            <a:r>
              <a:rPr lang="en-US" sz="4400" dirty="0" smtClean="0"/>
              <a:t>of the Righteous and Harmonious Fists: Chinese attacking foreigners and destroying foreign property</a:t>
            </a:r>
          </a:p>
          <a:p>
            <a:r>
              <a:rPr lang="en-US" sz="4400" dirty="0" smtClean="0"/>
              <a:t>Imperialists send troops, put down rebellion, China completely under foreign domination, </a:t>
            </a:r>
            <a:r>
              <a:rPr lang="en-US" sz="4400" dirty="0" smtClean="0"/>
              <a:t>1910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Overthrow of Dynasty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Boxer Rebellion encouraged nationalism among young Chinese</a:t>
            </a:r>
          </a:p>
          <a:p>
            <a:r>
              <a:rPr lang="en-US" sz="4400" dirty="0" smtClean="0"/>
              <a:t>Kuomintang (Chinese Nationalist Party)- led by Sun </a:t>
            </a:r>
            <a:r>
              <a:rPr lang="en-US" sz="4400" dirty="0" err="1" smtClean="0"/>
              <a:t>Yixian</a:t>
            </a:r>
            <a:r>
              <a:rPr lang="en-US" sz="4400" dirty="0" smtClean="0"/>
              <a:t> (</a:t>
            </a:r>
            <a:r>
              <a:rPr lang="en-US" sz="4400" dirty="0" err="1" smtClean="0"/>
              <a:t>ed</a:t>
            </a:r>
            <a:r>
              <a:rPr lang="en-US" sz="4400" dirty="0" smtClean="0"/>
              <a:t> in West)</a:t>
            </a:r>
          </a:p>
          <a:p>
            <a:r>
              <a:rPr lang="en-US" sz="4400" dirty="0" smtClean="0"/>
              <a:t>Forces reforms/promise of new constitution</a:t>
            </a:r>
          </a:p>
          <a:p>
            <a:r>
              <a:rPr lang="en-US" sz="4400" dirty="0" smtClean="0"/>
              <a:t>1912 last Qing emperor abdicates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600" b="1" smtClean="0"/>
              <a:t>中華民國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1912-Republic of China</a:t>
            </a:r>
          </a:p>
          <a:p>
            <a:r>
              <a:rPr lang="en-US" sz="4400" dirty="0" smtClean="0"/>
              <a:t>Kuomintang in charge, but warlords rule throughout China</a:t>
            </a:r>
          </a:p>
          <a:p>
            <a:r>
              <a:rPr lang="en-US" sz="4400" dirty="0" smtClean="0"/>
              <a:t>ROC asks foreigners for help-USSR only one to respond</a:t>
            </a:r>
          </a:p>
          <a:p>
            <a:r>
              <a:rPr lang="en-US" sz="4400" dirty="0" smtClean="0"/>
              <a:t>Chiang Kai-shek becomes leader of the Kuomintang 1925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b="1" smtClean="0"/>
              <a:t>國民黨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Kuomintang splits</a:t>
            </a:r>
          </a:p>
          <a:p>
            <a:pPr lvl="1"/>
            <a:r>
              <a:rPr lang="en-US" sz="4000" dirty="0" smtClean="0"/>
              <a:t>Left Wing: socialists, Communists</a:t>
            </a:r>
          </a:p>
          <a:p>
            <a:pPr lvl="1"/>
            <a:r>
              <a:rPr lang="en-US" sz="4000" dirty="0" smtClean="0"/>
              <a:t>Right Wing: nationalists, conservatives, led by Chiang</a:t>
            </a:r>
          </a:p>
          <a:p>
            <a:r>
              <a:rPr lang="en-US" sz="4400" dirty="0" smtClean="0"/>
              <a:t>Chiang’s troops arrest/execute many Communists in 1927</a:t>
            </a:r>
          </a:p>
          <a:p>
            <a:r>
              <a:rPr lang="en-US" sz="4400" dirty="0" smtClean="0"/>
              <a:t>Chiang sets up government, throws out Soviets hoping to rid themselves of Communists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b="1" smtClean="0"/>
              <a:t>蔣中正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Chiang as </a:t>
            </a:r>
            <a:r>
              <a:rPr lang="en-US" sz="4400" dirty="0" smtClean="0"/>
              <a:t>dictator, 1928</a:t>
            </a:r>
            <a:endParaRPr lang="en-US" sz="4400" dirty="0" smtClean="0"/>
          </a:p>
          <a:p>
            <a:r>
              <a:rPr lang="en-US" sz="4400" dirty="0" smtClean="0"/>
              <a:t>One-party system</a:t>
            </a:r>
          </a:p>
          <a:p>
            <a:r>
              <a:rPr lang="en-US" sz="4400" dirty="0" smtClean="0"/>
              <a:t>Infrastructure improved</a:t>
            </a:r>
          </a:p>
          <a:p>
            <a:r>
              <a:rPr lang="en-US" sz="4400" dirty="0" smtClean="0"/>
              <a:t>National bank established</a:t>
            </a:r>
          </a:p>
          <a:p>
            <a:r>
              <a:rPr lang="en-US" sz="4400" dirty="0" smtClean="0"/>
              <a:t>Education improved</a:t>
            </a:r>
          </a:p>
          <a:p>
            <a:r>
              <a:rPr lang="en-US" sz="4400" dirty="0" smtClean="0"/>
              <a:t>Much </a:t>
            </a:r>
            <a:r>
              <a:rPr lang="en-US" sz="4400" dirty="0" err="1" smtClean="0"/>
              <a:t>gov’t</a:t>
            </a:r>
            <a:r>
              <a:rPr lang="en-US" sz="4400" dirty="0" smtClean="0"/>
              <a:t> revenue: defense</a:t>
            </a:r>
          </a:p>
          <a:p>
            <a:pPr lvl="1"/>
            <a:r>
              <a:rPr lang="en-US" sz="4000" dirty="0" smtClean="0"/>
              <a:t>Limits funds for industrialization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Chiang’s Government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Did not change oppressive system of land ownership</a:t>
            </a:r>
          </a:p>
          <a:p>
            <a:pPr lvl="1"/>
            <a:r>
              <a:rPr lang="en-US" sz="4000" dirty="0" smtClean="0"/>
              <a:t>Wanted support of landowners</a:t>
            </a:r>
          </a:p>
          <a:p>
            <a:r>
              <a:rPr lang="en-US" sz="4800" dirty="0" smtClean="0"/>
              <a:t>Failed to change tax collection system</a:t>
            </a:r>
          </a:p>
          <a:p>
            <a:r>
              <a:rPr lang="en-US" sz="4800" dirty="0" smtClean="0"/>
              <a:t>Chiang realizes he did not get rid of the Communists as they grew stronger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Chiang </a:t>
            </a:r>
            <a:r>
              <a:rPr lang="en-US" sz="5400" b="1" dirty="0" err="1" smtClean="0"/>
              <a:t>vs</a:t>
            </a:r>
            <a:r>
              <a:rPr lang="en-US" sz="5400" b="1" dirty="0" smtClean="0"/>
              <a:t> Communism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Long </a:t>
            </a:r>
            <a:r>
              <a:rPr lang="en-US" sz="4400" dirty="0" smtClean="0"/>
              <a:t>March, 1934/35 - 100,000 </a:t>
            </a:r>
            <a:r>
              <a:rPr lang="en-US" sz="4400" dirty="0" smtClean="0"/>
              <a:t>Communists forced to flee SE China 6000 miles to NW China, many die</a:t>
            </a:r>
          </a:p>
          <a:p>
            <a:r>
              <a:rPr lang="en-US" sz="4400" dirty="0" smtClean="0"/>
              <a:t>Mao Zedong emerges as their </a:t>
            </a:r>
            <a:r>
              <a:rPr lang="en-US" sz="4400" dirty="0" smtClean="0"/>
              <a:t>leader</a:t>
            </a:r>
          </a:p>
          <a:p>
            <a:r>
              <a:rPr lang="en-US" sz="4400" dirty="0" smtClean="0"/>
              <a:t>Chiang will be forced into exile on Taiwan 1949 (rule until death 1975)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b="1" smtClean="0"/>
              <a:t>毛澤東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Argued that Chinese peasants would provide best basis for Communist revolution in China</a:t>
            </a:r>
          </a:p>
          <a:p>
            <a:r>
              <a:rPr lang="en-US" sz="4400" dirty="0" smtClean="0"/>
              <a:t>Mao won peasant support, Communist Party grows stronger</a:t>
            </a:r>
          </a:p>
          <a:p>
            <a:r>
              <a:rPr lang="en-US" sz="4400" dirty="0" smtClean="0"/>
              <a:t>Support also grows as threat from Japan grows stronger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384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動亂在中國</vt:lpstr>
      <vt:lpstr>帝国主义</vt:lpstr>
      <vt:lpstr>Overthrow of Dynasty</vt:lpstr>
      <vt:lpstr>中華民國</vt:lpstr>
      <vt:lpstr>國民黨</vt:lpstr>
      <vt:lpstr>蔣中正</vt:lpstr>
      <vt:lpstr>Chiang’s Government</vt:lpstr>
      <vt:lpstr>Chiang vs Communism</vt:lpstr>
      <vt:lpstr>毛澤東</vt:lpstr>
      <vt:lpstr>Peoples’ Republic of China</vt:lpstr>
      <vt:lpstr>(名) 辭彙, 詞表, 辭彙量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動亂在中國</dc:title>
  <dc:creator>ddudley9</dc:creator>
  <cp:lastModifiedBy>gilmore</cp:lastModifiedBy>
  <cp:revision>15</cp:revision>
  <cp:lastPrinted>2015-05-12T17:59:12Z</cp:lastPrinted>
  <dcterms:created xsi:type="dcterms:W3CDTF">2012-03-28T16:28:22Z</dcterms:created>
  <dcterms:modified xsi:type="dcterms:W3CDTF">2015-05-12T17:59:16Z</dcterms:modified>
</cp:coreProperties>
</file>