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7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7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1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3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4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6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9DED3-C84C-4E9C-A014-C83A86F012FF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571D-838E-447F-96F0-E0CA49E52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1295400" y="274638"/>
            <a:ext cx="5867400" cy="1325562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en-US" altLang="en-US" sz="4400" smtClean="0"/>
              <a:t>British Imperialism in India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1066800" y="1905000"/>
            <a:ext cx="7543800" cy="4221163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British East India Company</a:t>
            </a:r>
          </a:p>
          <a:p>
            <a:pPr lvl="1" eaLnBrk="1" hangingPunct="1"/>
            <a:r>
              <a:rPr lang="en-US" altLang="en-US" sz="3200" dirty="0" smtClean="0"/>
              <a:t>Private colony</a:t>
            </a:r>
          </a:p>
          <a:p>
            <a:pPr lvl="1" eaLnBrk="1" hangingPunct="1"/>
            <a:r>
              <a:rPr lang="en-US" altLang="en-US" sz="3200" dirty="0" smtClean="0"/>
              <a:t>1857, Indian rebellion</a:t>
            </a:r>
          </a:p>
          <a:p>
            <a:pPr lvl="1" eaLnBrk="1" hangingPunct="1"/>
            <a:r>
              <a:rPr lang="en-US" altLang="en-US" sz="3200" dirty="0" smtClean="0"/>
              <a:t>British gov’t takes over rule</a:t>
            </a:r>
          </a:p>
          <a:p>
            <a:pPr eaLnBrk="1" hangingPunct="1"/>
            <a:r>
              <a:rPr lang="en-US" altLang="en-US" sz="3200" dirty="0" smtClean="0"/>
              <a:t>GB rules approx. 60</a:t>
            </a:r>
            <a:r>
              <a:rPr lang="en-US" altLang="en-US" sz="3200" dirty="0" smtClean="0"/>
              <a:t>% of India</a:t>
            </a:r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Remainder divided among more than 550 Indian princes</a:t>
            </a:r>
          </a:p>
        </p:txBody>
      </p:sp>
    </p:spTree>
    <p:extLst>
      <p:ext uri="{BB962C8B-B14F-4D97-AF65-F5344CB8AC3E}">
        <p14:creationId xmlns:p14="http://schemas.microsoft.com/office/powerpoint/2010/main" val="3038411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295400" y="274638"/>
            <a:ext cx="5867400" cy="1325562"/>
          </a:xfrm>
        </p:spPr>
        <p:txBody>
          <a:bodyPr anchor="t"/>
          <a:lstStyle/>
          <a:p>
            <a:pPr algn="ctr" eaLnBrk="1" hangingPunct="1"/>
            <a:r>
              <a:rPr lang="en-US" altLang="en-US" sz="4400" smtClean="0"/>
              <a:t>British Rule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1066800" y="1219200"/>
            <a:ext cx="7467600" cy="4906963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Controlled Indian “states” by granting favors to those whose prince cooperated and dealt harshly with those who didn’t</a:t>
            </a:r>
          </a:p>
          <a:p>
            <a:pPr eaLnBrk="1" hangingPunct="1"/>
            <a:r>
              <a:rPr lang="en-US" altLang="en-US" sz="3200" smtClean="0"/>
              <a:t>Treated Hindus and Muslims equally</a:t>
            </a:r>
          </a:p>
          <a:p>
            <a:pPr eaLnBrk="1" hangingPunct="1"/>
            <a:r>
              <a:rPr lang="en-US" altLang="en-US" sz="3200" smtClean="0"/>
              <a:t>British subjects above Indians, very little social contact between them</a:t>
            </a:r>
          </a:p>
        </p:txBody>
      </p:sp>
    </p:spTree>
    <p:extLst>
      <p:ext uri="{BB962C8B-B14F-4D97-AF65-F5344CB8AC3E}">
        <p14:creationId xmlns:p14="http://schemas.microsoft.com/office/powerpoint/2010/main" val="407998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1295400" y="274638"/>
            <a:ext cx="5867400" cy="1325562"/>
          </a:xfrm>
        </p:spPr>
        <p:txBody>
          <a:bodyPr anchor="t"/>
          <a:lstStyle/>
          <a:p>
            <a:pPr algn="ctr" eaLnBrk="1" hangingPunct="1"/>
            <a:r>
              <a:rPr lang="en-US" altLang="en-US" sz="4400" smtClean="0"/>
              <a:t>British Rule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1066800" y="1371600"/>
            <a:ext cx="7467600" cy="495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British kept public order, ending many local wars</a:t>
            </a:r>
          </a:p>
          <a:p>
            <a:pPr eaLnBrk="1" hangingPunct="1"/>
            <a:r>
              <a:rPr lang="en-US" altLang="en-US" sz="3200" smtClean="0"/>
              <a:t>Improved infrastructure: built roads, bridges, railroads</a:t>
            </a:r>
          </a:p>
          <a:p>
            <a:pPr eaLnBrk="1" hangingPunct="1"/>
            <a:r>
              <a:rPr lang="en-US" altLang="en-US" sz="3200" smtClean="0"/>
              <a:t>Established schools, built hospitals</a:t>
            </a:r>
          </a:p>
          <a:p>
            <a:pPr eaLnBrk="1" hangingPunct="1"/>
            <a:r>
              <a:rPr lang="en-US" altLang="en-US" sz="3200" smtClean="0"/>
              <a:t>Established factories, improved agricultural methods</a:t>
            </a:r>
          </a:p>
          <a:p>
            <a:pPr eaLnBrk="1" hangingPunct="1"/>
            <a:r>
              <a:rPr lang="en-US" altLang="en-US" sz="3200" smtClean="0"/>
              <a:t>Many British families transplanted</a:t>
            </a:r>
          </a:p>
        </p:txBody>
      </p:sp>
    </p:spTree>
    <p:extLst>
      <p:ext uri="{BB962C8B-B14F-4D97-AF65-F5344CB8AC3E}">
        <p14:creationId xmlns:p14="http://schemas.microsoft.com/office/powerpoint/2010/main" val="337379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295400" y="274638"/>
            <a:ext cx="5867400" cy="1325562"/>
          </a:xfrm>
        </p:spPr>
        <p:txBody>
          <a:bodyPr anchor="t">
            <a:normAutofit fontScale="90000"/>
          </a:bodyPr>
          <a:lstStyle/>
          <a:p>
            <a:pPr algn="ctr" eaLnBrk="1" hangingPunct="1"/>
            <a:r>
              <a:rPr lang="en-US" altLang="en-US" sz="4400" smtClean="0"/>
              <a:t>British Rule</a:t>
            </a:r>
            <a:br>
              <a:rPr lang="en-US" altLang="en-US" sz="4400" smtClean="0"/>
            </a:br>
            <a:r>
              <a:rPr lang="en-US" altLang="en-US" sz="4400" smtClean="0"/>
              <a:t>Indian Nationalism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5029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British schools brought Western culture and ideas (incl. democracy and socialism) to all levels of Indian society</a:t>
            </a:r>
          </a:p>
          <a:p>
            <a:pPr eaLnBrk="1" hangingPunct="1"/>
            <a:r>
              <a:rPr lang="en-US" altLang="en-US" sz="3200" dirty="0" smtClean="0"/>
              <a:t>Two groups of nationalists</a:t>
            </a:r>
          </a:p>
          <a:p>
            <a:pPr lvl="1" eaLnBrk="1" hangingPunct="1"/>
            <a:r>
              <a:rPr lang="en-US" altLang="en-US" sz="3200" dirty="0" smtClean="0"/>
              <a:t>Move slow, pro-Western</a:t>
            </a:r>
          </a:p>
          <a:p>
            <a:pPr lvl="1" eaLnBrk="1" hangingPunct="1"/>
            <a:r>
              <a:rPr lang="en-US" altLang="en-US" sz="3200" dirty="0" smtClean="0"/>
              <a:t>Move fast, break all ties with West</a:t>
            </a:r>
          </a:p>
          <a:p>
            <a:pPr lvl="1" eaLnBrk="1" hangingPunct="1"/>
            <a:r>
              <a:rPr lang="en-US" altLang="en-US" sz="3200" dirty="0" smtClean="0"/>
              <a:t>Indian Muslims minority, fearful</a:t>
            </a:r>
          </a:p>
          <a:p>
            <a:pPr lvl="1" eaLnBrk="1" hangingPunct="1"/>
            <a:r>
              <a:rPr lang="en-US" altLang="en-US" sz="3200" dirty="0" smtClean="0"/>
              <a:t>Britain </a:t>
            </a:r>
            <a:r>
              <a:rPr lang="en-US" altLang="en-US" sz="3200" dirty="0" smtClean="0"/>
              <a:t>keeps tight </a:t>
            </a:r>
            <a:r>
              <a:rPr lang="en-US" altLang="en-US" sz="3200" dirty="0" smtClean="0"/>
              <a:t>rein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4563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British Imperialism in India</vt:lpstr>
      <vt:lpstr>British Rule</vt:lpstr>
      <vt:lpstr>British Rule</vt:lpstr>
      <vt:lpstr>British Rule Indian Nationalism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Interest in Asia</dc:title>
  <dc:creator>gilmore</dc:creator>
  <cp:lastModifiedBy>gilmore</cp:lastModifiedBy>
  <cp:revision>3</cp:revision>
  <dcterms:created xsi:type="dcterms:W3CDTF">2015-03-17T10:50:15Z</dcterms:created>
  <dcterms:modified xsi:type="dcterms:W3CDTF">2015-03-17T11:02:42Z</dcterms:modified>
</cp:coreProperties>
</file>