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F9BB5-0F1C-40C0-9415-837999D85852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6CC6D-9FF5-4C24-85B0-5A9DD75D2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8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7C23B-988E-4C32-8679-75B9D081DD8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3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9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1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4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1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1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9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4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4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7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9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4B519-31E0-4E7F-9729-5FD9CF87EE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8155-E72F-44E1-B043-776712DCF3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4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500" b="1" dirty="0" smtClean="0">
                <a:latin typeface="French Script MT" pitchFamily="66" charset="0"/>
              </a:rPr>
              <a:t>Age of Absolutism: France</a:t>
            </a:r>
            <a:endParaRPr lang="en-US" sz="10500" b="1" dirty="0">
              <a:latin typeface="Frenc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Louis XIV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r>
              <a:rPr lang="en-US" sz="3600" dirty="0" smtClean="0"/>
              <a:t>Reverses the Edict of Nantes in 1685; believes the Huguenots weaken the central government</a:t>
            </a:r>
          </a:p>
          <a:p>
            <a:r>
              <a:rPr lang="en-US" sz="3600" dirty="0" smtClean="0"/>
              <a:t>More than 200,000 flee France</a:t>
            </a:r>
          </a:p>
          <a:p>
            <a:pPr lvl="1"/>
            <a:r>
              <a:rPr lang="en-US" dirty="0" smtClean="0"/>
              <a:t>Weakens French economy in long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676400"/>
            <a:ext cx="2889367" cy="3886199"/>
          </a:xfrm>
        </p:spPr>
      </p:pic>
    </p:spTree>
    <p:extLst>
      <p:ext uri="{BB962C8B-B14F-4D97-AF65-F5344CB8AC3E}">
        <p14:creationId xmlns:p14="http://schemas.microsoft.com/office/powerpoint/2010/main" val="29669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Louis XIV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army had become most powerful in Europe</a:t>
            </a:r>
          </a:p>
          <a:p>
            <a:r>
              <a:rPr lang="en-US" dirty="0" smtClean="0"/>
              <a:t>Louis believed France needed natural borders for security</a:t>
            </a:r>
          </a:p>
          <a:p>
            <a:pPr lvl="1"/>
            <a:r>
              <a:rPr lang="en-US" dirty="0" smtClean="0"/>
              <a:t>Fights several wars to extend territory to the Rhine River</a:t>
            </a:r>
          </a:p>
          <a:p>
            <a:pPr lvl="1"/>
            <a:r>
              <a:rPr lang="en-US" dirty="0" smtClean="0"/>
              <a:t>Alarms European countries who ally themselves together against France to create a “balance of power”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Louis XIV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War of Spanish Succession</a:t>
            </a:r>
          </a:p>
          <a:p>
            <a:pPr lvl="1"/>
            <a:r>
              <a:rPr lang="en-US" dirty="0" smtClean="0"/>
              <a:t>Fought over who would become next Spanish king</a:t>
            </a:r>
          </a:p>
          <a:p>
            <a:pPr lvl="2"/>
            <a:r>
              <a:rPr lang="en-US" dirty="0" smtClean="0"/>
              <a:t>Spanish king dies in 1700 with no child heir; next in line is Philip V, Louis XIV’s grandson</a:t>
            </a:r>
          </a:p>
          <a:p>
            <a:pPr lvl="2"/>
            <a:r>
              <a:rPr lang="en-US" dirty="0" smtClean="0"/>
              <a:t>Other European nations did not like Spain and France being ruled by one family (the Bourbons)</a:t>
            </a:r>
          </a:p>
          <a:p>
            <a:pPr lvl="2"/>
            <a:r>
              <a:rPr lang="en-US" dirty="0" smtClean="0"/>
              <a:t>War breaks out in Europe, North America, and at sea</a:t>
            </a:r>
          </a:p>
          <a:p>
            <a:pPr lvl="1"/>
            <a:r>
              <a:rPr lang="en-US" dirty="0" smtClean="0"/>
              <a:t>Treaty of Utrecht-1713</a:t>
            </a:r>
          </a:p>
          <a:p>
            <a:pPr lvl="2"/>
            <a:r>
              <a:rPr lang="en-US" dirty="0" smtClean="0"/>
              <a:t>France is defeated</a:t>
            </a:r>
          </a:p>
          <a:p>
            <a:pPr lvl="2"/>
            <a:r>
              <a:rPr lang="en-US" dirty="0" smtClean="0"/>
              <a:t>Philip V may become king, but families could not unite</a:t>
            </a:r>
          </a:p>
          <a:p>
            <a:pPr lvl="2"/>
            <a:r>
              <a:rPr lang="en-US" dirty="0" smtClean="0"/>
              <a:t>France had to give lands in North America to 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Legacy of Louis XIV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 begins lose some of its political and military power</a:t>
            </a:r>
          </a:p>
          <a:p>
            <a:r>
              <a:rPr lang="en-US" dirty="0" smtClean="0"/>
              <a:t>France continues exploration and colonization</a:t>
            </a:r>
          </a:p>
          <a:p>
            <a:r>
              <a:rPr lang="en-US" dirty="0" smtClean="0"/>
              <a:t>Wars take toll on economy and large loss of life</a:t>
            </a:r>
          </a:p>
          <a:p>
            <a:r>
              <a:rPr lang="en-US" dirty="0" smtClean="0"/>
              <a:t>Louis XIV dies 1715; decline of royal authority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Henry 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throne 1589</a:t>
            </a:r>
          </a:p>
          <a:p>
            <a:r>
              <a:rPr lang="en-US" dirty="0" smtClean="0"/>
              <a:t>New line of rulers-House of the Bourbons</a:t>
            </a:r>
          </a:p>
          <a:p>
            <a:r>
              <a:rPr lang="en-US" dirty="0" smtClean="0"/>
              <a:t>Huguenot, converts to Catholicism to help bring peace and unity</a:t>
            </a:r>
          </a:p>
          <a:p>
            <a:r>
              <a:rPr lang="en-US" dirty="0" smtClean="0"/>
              <a:t>Edict of Nantes: guarantees religious freedoms and ends the religious wars</a:t>
            </a:r>
          </a:p>
          <a:p>
            <a:r>
              <a:rPr lang="en-US" dirty="0" smtClean="0"/>
              <a:t>Tried to solve many of France’s major problems, controlling the nobility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Henry 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Tried to fix French tax system</a:t>
            </a:r>
          </a:p>
          <a:p>
            <a:pPr lvl="1"/>
            <a:r>
              <a:rPr lang="en-US" sz="3600" dirty="0" smtClean="0"/>
              <a:t>Many exempt from tax: nobles, clergy, citizens of large cities such as Paris</a:t>
            </a:r>
          </a:p>
          <a:p>
            <a:pPr lvl="1"/>
            <a:r>
              <a:rPr lang="en-US" sz="3600" dirty="0" smtClean="0"/>
              <a:t>Burden falls to lower and middle classes</a:t>
            </a:r>
          </a:p>
          <a:p>
            <a:pPr lvl="1"/>
            <a:r>
              <a:rPr lang="en-US" sz="3600" dirty="0" smtClean="0"/>
              <a:t>Country has been weakened from burden of the expense of frequent wars</a:t>
            </a:r>
          </a:p>
        </p:txBody>
      </p:sp>
    </p:spTree>
    <p:extLst>
      <p:ext uri="{BB962C8B-B14F-4D97-AF65-F5344CB8AC3E}">
        <p14:creationId xmlns:p14="http://schemas.microsoft.com/office/powerpoint/2010/main" val="24809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Cardinal Richelieu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Henry IV murdered 1610</a:t>
            </a:r>
          </a:p>
          <a:p>
            <a:r>
              <a:rPr lang="en-US" dirty="0" smtClean="0"/>
              <a:t>son Louis XIII (8 </a:t>
            </a:r>
            <a:r>
              <a:rPr lang="en-US" dirty="0" err="1" smtClean="0"/>
              <a:t>yr</a:t>
            </a:r>
            <a:r>
              <a:rPr lang="en-US" dirty="0" smtClean="0"/>
              <a:t>) takes throne</a:t>
            </a:r>
          </a:p>
          <a:p>
            <a:r>
              <a:rPr lang="en-US" dirty="0" smtClean="0"/>
              <a:t>mother rules until he is 15</a:t>
            </a:r>
          </a:p>
          <a:p>
            <a:r>
              <a:rPr lang="en-US" dirty="0" smtClean="0"/>
              <a:t>he is sickly, so chooses Richelieu to be chief minister</a:t>
            </a:r>
          </a:p>
          <a:p>
            <a:r>
              <a:rPr lang="en-US" dirty="0" smtClean="0"/>
              <a:t>Richelieu effectively runs France 1624-1642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00200"/>
            <a:ext cx="3026183" cy="4525963"/>
          </a:xfrm>
        </p:spPr>
      </p:pic>
    </p:spTree>
    <p:extLst>
      <p:ext uri="{BB962C8B-B14F-4D97-AF65-F5344CB8AC3E}">
        <p14:creationId xmlns:p14="http://schemas.microsoft.com/office/powerpoint/2010/main" val="20640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Cardinal Richelieu</a:t>
            </a:r>
            <a:endParaRPr lang="en-US" sz="8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Strengthened the monarchy</a:t>
            </a:r>
          </a:p>
          <a:p>
            <a:pPr lvl="1"/>
            <a:r>
              <a:rPr lang="en-US" dirty="0" smtClean="0"/>
              <a:t>Took power from nobles</a:t>
            </a:r>
          </a:p>
          <a:p>
            <a:pPr lvl="1"/>
            <a:r>
              <a:rPr lang="en-US" dirty="0" smtClean="0"/>
              <a:t>Strengthened power of “intendants”: representatives of the king</a:t>
            </a:r>
          </a:p>
          <a:p>
            <a:pPr lvl="1"/>
            <a:r>
              <a:rPr lang="en-US" dirty="0" smtClean="0"/>
              <a:t>Encouraged trade and industry</a:t>
            </a:r>
          </a:p>
          <a:p>
            <a:pPr lvl="1"/>
            <a:r>
              <a:rPr lang="en-US" dirty="0" smtClean="0"/>
              <a:t>Destroyed any fortified castle not needed for defense</a:t>
            </a:r>
          </a:p>
          <a:p>
            <a:r>
              <a:rPr lang="en-US" dirty="0" smtClean="0"/>
              <a:t>Restricted some of the freedoms previously given to the Huguenots; takes away their fortified cities; takes away special rights they had enjoyed under the Edict of Nantes</a:t>
            </a:r>
          </a:p>
        </p:txBody>
      </p:sp>
    </p:spTree>
    <p:extLst>
      <p:ext uri="{BB962C8B-B14F-4D97-AF65-F5344CB8AC3E}">
        <p14:creationId xmlns:p14="http://schemas.microsoft.com/office/powerpoint/2010/main" val="9946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Cardinal Richelieu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953000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Thirty Years’ War 1618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Protestant rebellion against HRE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War involved HRE, Denmark, Sweden, France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Richelieu works to keep France out of direct war, but keeps war going, thus weakening all other countries</a:t>
            </a:r>
          </a:p>
          <a:p>
            <a:r>
              <a:rPr lang="en-US" dirty="0" smtClean="0"/>
              <a:t>Treaty of Westphalia 1648 (weakens HRE)</a:t>
            </a:r>
          </a:p>
          <a:p>
            <a:pPr lvl="1"/>
            <a:r>
              <a:rPr lang="en-US" dirty="0" smtClean="0"/>
              <a:t>France receives Alsace</a:t>
            </a:r>
          </a:p>
          <a:p>
            <a:pPr lvl="1"/>
            <a:r>
              <a:rPr lang="en-US" dirty="0" smtClean="0"/>
              <a:t>Netherlands and Switzerland become independent</a:t>
            </a:r>
          </a:p>
          <a:p>
            <a:pPr lvl="1"/>
            <a:r>
              <a:rPr lang="en-US" dirty="0" smtClean="0"/>
              <a:t>Germanic princes become independent of HRE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Louis XIV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Becomes king in 1643 at age 4; ruled for 72 years, longest of any French king</a:t>
            </a:r>
          </a:p>
          <a:p>
            <a:r>
              <a:rPr lang="en-US" sz="3600" dirty="0" smtClean="0"/>
              <a:t>Worked to continue to strengthen crown</a:t>
            </a:r>
          </a:p>
          <a:p>
            <a:r>
              <a:rPr lang="en-US" sz="3600" dirty="0" smtClean="0"/>
              <a:t>Takes the sun as personal symbol – The Sun King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057400"/>
            <a:ext cx="3552825" cy="3390900"/>
          </a:xfrm>
        </p:spPr>
      </p:pic>
    </p:spTree>
    <p:extLst>
      <p:ext uri="{BB962C8B-B14F-4D97-AF65-F5344CB8AC3E}">
        <p14:creationId xmlns:p14="http://schemas.microsoft.com/office/powerpoint/2010/main" val="7106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Louis XIV</a:t>
            </a:r>
            <a:endParaRPr lang="en-US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Built enormous palace at Versailles</a:t>
            </a:r>
          </a:p>
          <a:p>
            <a:pPr lvl="1"/>
            <a:r>
              <a:rPr lang="en-US" dirty="0" smtClean="0"/>
              <a:t>Moved government there</a:t>
            </a:r>
          </a:p>
          <a:p>
            <a:pPr lvl="1"/>
            <a:r>
              <a:rPr lang="en-US" dirty="0" smtClean="0"/>
              <a:t>The expense strained the French economy</a:t>
            </a:r>
          </a:p>
          <a:p>
            <a:pPr lvl="1"/>
            <a:r>
              <a:rPr lang="en-US" dirty="0" smtClean="0"/>
              <a:t>Brought nobles there to live so he could keep an eye on them</a:t>
            </a:r>
          </a:p>
          <a:p>
            <a:pPr lvl="1"/>
            <a:r>
              <a:rPr lang="en-US" dirty="0" smtClean="0"/>
              <a:t>Becomes symbol of French power and majesty throughout Europe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4038600" cy="4114799"/>
          </a:xfrm>
        </p:spPr>
      </p:pic>
    </p:spTree>
    <p:extLst>
      <p:ext uri="{BB962C8B-B14F-4D97-AF65-F5344CB8AC3E}">
        <p14:creationId xmlns:p14="http://schemas.microsoft.com/office/powerpoint/2010/main" val="9660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Louis XIV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Believed in “Divine Right of Kings”</a:t>
            </a:r>
          </a:p>
          <a:p>
            <a:r>
              <a:rPr lang="en-US" dirty="0" smtClean="0"/>
              <a:t>Jean-Baptiste Colbert, finance minister</a:t>
            </a:r>
          </a:p>
          <a:p>
            <a:pPr lvl="1"/>
            <a:r>
              <a:rPr lang="en-US" dirty="0" smtClean="0"/>
              <a:t>Policies to promote industry at home</a:t>
            </a:r>
          </a:p>
          <a:p>
            <a:pPr lvl="1"/>
            <a:r>
              <a:rPr lang="en-US" dirty="0" smtClean="0"/>
              <a:t>High tariffs on foreign imports</a:t>
            </a:r>
          </a:p>
          <a:p>
            <a:pPr lvl="1"/>
            <a:r>
              <a:rPr lang="en-US" dirty="0" smtClean="0"/>
              <a:t>Establish colonies: Canada, East Asia, West Indies</a:t>
            </a:r>
          </a:p>
          <a:p>
            <a:pPr lvl="1"/>
            <a:r>
              <a:rPr lang="en-US" dirty="0" smtClean="0"/>
              <a:t>Reform tax system-eliminate exemptions to make it more fair</a:t>
            </a:r>
          </a:p>
          <a:p>
            <a:pPr lvl="1"/>
            <a:r>
              <a:rPr lang="en-US" dirty="0" smtClean="0"/>
              <a:t>France becomes leading economic power, naval power, and strong force in overseas trade and colonization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Age of Absolutism: France</vt:lpstr>
      <vt:lpstr>Henry IV</vt:lpstr>
      <vt:lpstr>Henry IV</vt:lpstr>
      <vt:lpstr>Cardinal Richelieu</vt:lpstr>
      <vt:lpstr>Cardinal Richelieu</vt:lpstr>
      <vt:lpstr>Cardinal Richelieu</vt:lpstr>
      <vt:lpstr>Louis XIV</vt:lpstr>
      <vt:lpstr>Louis XIV</vt:lpstr>
      <vt:lpstr>Louis XIV</vt:lpstr>
      <vt:lpstr>Louis XIV</vt:lpstr>
      <vt:lpstr>Louis XIV</vt:lpstr>
      <vt:lpstr>Louis XIV</vt:lpstr>
      <vt:lpstr>Legacy of Louis XIV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Absolutism: France</dc:title>
  <dc:creator>gilmore</dc:creator>
  <cp:lastModifiedBy>gilmore</cp:lastModifiedBy>
  <cp:revision>1</cp:revision>
  <dcterms:created xsi:type="dcterms:W3CDTF">2014-12-01T20:12:39Z</dcterms:created>
  <dcterms:modified xsi:type="dcterms:W3CDTF">2014-12-01T20:13:33Z</dcterms:modified>
</cp:coreProperties>
</file>